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5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6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7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9" r:id="rId2"/>
    <p:sldMasterId id="2147483718" r:id="rId3"/>
    <p:sldMasterId id="2147483726" r:id="rId4"/>
    <p:sldMasterId id="2147483732" r:id="rId5"/>
    <p:sldMasterId id="2147483763" r:id="rId6"/>
    <p:sldMasterId id="2147483775" r:id="rId7"/>
    <p:sldMasterId id="2147483787" r:id="rId8"/>
  </p:sldMasterIdLst>
  <p:notesMasterIdLst>
    <p:notesMasterId r:id="rId45"/>
  </p:notesMasterIdLst>
  <p:sldIdLst>
    <p:sldId id="315" r:id="rId9"/>
    <p:sldId id="309" r:id="rId10"/>
    <p:sldId id="308" r:id="rId11"/>
    <p:sldId id="310" r:id="rId12"/>
    <p:sldId id="331" r:id="rId13"/>
    <p:sldId id="332" r:id="rId14"/>
    <p:sldId id="294" r:id="rId15"/>
    <p:sldId id="334" r:id="rId16"/>
    <p:sldId id="2689" r:id="rId17"/>
    <p:sldId id="2679" r:id="rId18"/>
    <p:sldId id="2650" r:id="rId19"/>
    <p:sldId id="2688" r:id="rId20"/>
    <p:sldId id="343" r:id="rId21"/>
    <p:sldId id="257" r:id="rId22"/>
    <p:sldId id="2681" r:id="rId23"/>
    <p:sldId id="2634" r:id="rId24"/>
    <p:sldId id="2665" r:id="rId25"/>
    <p:sldId id="2666" r:id="rId26"/>
    <p:sldId id="2667" r:id="rId27"/>
    <p:sldId id="263" r:id="rId28"/>
    <p:sldId id="2682" r:id="rId29"/>
    <p:sldId id="2672" r:id="rId30"/>
    <p:sldId id="2673" r:id="rId31"/>
    <p:sldId id="2674" r:id="rId32"/>
    <p:sldId id="2675" r:id="rId33"/>
    <p:sldId id="267" r:id="rId34"/>
    <p:sldId id="2683" r:id="rId35"/>
    <p:sldId id="2684" r:id="rId36"/>
    <p:sldId id="270" r:id="rId37"/>
    <p:sldId id="2685" r:id="rId38"/>
    <p:sldId id="275" r:id="rId39"/>
    <p:sldId id="345" r:id="rId40"/>
    <p:sldId id="2686" r:id="rId41"/>
    <p:sldId id="2687" r:id="rId42"/>
    <p:sldId id="278" r:id="rId43"/>
    <p:sldId id="2662" r:id="rId4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AC2EC"/>
    <a:srgbClr val="EB3D9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0495" autoAdjust="0"/>
  </p:normalViewPr>
  <p:slideViewPr>
    <p:cSldViewPr snapToGrid="0">
      <p:cViewPr varScale="1">
        <p:scale>
          <a:sx n="58" d="100"/>
          <a:sy n="58" d="100"/>
        </p:scale>
        <p:origin x="988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slide" Target="slides/slide3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tableStyles" Target="tableStyle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theme" Target="theme/theme1.xml"/><Relationship Id="rId8" Type="http://schemas.openxmlformats.org/officeDocument/2006/relationships/slideMaster" Target="slideMasters/slideMaster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EC00AF-A4C4-4DAD-8926-006B211292E0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FC4BB9-31B4-452E-B465-57C64F82DB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9890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66916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75DDD8-1ECD-409E-8538-2F1E746E1F6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323468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64073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523313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192970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49976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95704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18162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27891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8378519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27780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705783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582966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253728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839073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938554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564800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75DDD8-1ECD-409E-8538-2F1E746E1F6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01200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458820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84972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97462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8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4" name="Google Shape;104;p8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8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8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8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8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8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8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8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8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8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8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8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8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8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8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8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8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8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" name="Google Shape;130;p8"/>
          <p:cNvSpPr txBox="1">
            <a:spLocks noGrp="1"/>
          </p:cNvSpPr>
          <p:nvPr>
            <p:ph type="title"/>
          </p:nvPr>
        </p:nvSpPr>
        <p:spPr>
          <a:xfrm>
            <a:off x="3366133" y="1742800"/>
            <a:ext cx="59496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05155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149F75B-814B-882C-45B9-D2B32786ACE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1DBF5C6-EC04-3C3C-633E-52D6739CC9E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D573DF-2015-85CD-4478-D4277294127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A59F74-0C10-400E-5630-B7F6D3F7A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CCC4635-A8F2-D6AA-B228-7357C05054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66574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33" name="Google Shape;133;p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9" name="Google Shape;159;p9"/>
          <p:cNvSpPr txBox="1">
            <a:spLocks noGrp="1"/>
          </p:cNvSpPr>
          <p:nvPr>
            <p:ph type="title"/>
          </p:nvPr>
        </p:nvSpPr>
        <p:spPr>
          <a:xfrm>
            <a:off x="3434133" y="2082217"/>
            <a:ext cx="5813600" cy="19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0" name="Google Shape;160;p9"/>
          <p:cNvSpPr txBox="1">
            <a:spLocks noGrp="1"/>
          </p:cNvSpPr>
          <p:nvPr>
            <p:ph type="subTitle" idx="1"/>
          </p:nvPr>
        </p:nvSpPr>
        <p:spPr>
          <a:xfrm>
            <a:off x="3434133" y="4116984"/>
            <a:ext cx="5813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44803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10"/>
          <p:cNvGrpSpPr/>
          <p:nvPr/>
        </p:nvGrpSpPr>
        <p:grpSpPr>
          <a:xfrm>
            <a:off x="1507146" y="886554"/>
            <a:ext cx="9177705" cy="5084869"/>
            <a:chOff x="1130359" y="664915"/>
            <a:chExt cx="6883279" cy="3813652"/>
          </a:xfrm>
        </p:grpSpPr>
        <p:sp>
          <p:nvSpPr>
            <p:cNvPr id="163" name="Google Shape;163;p10"/>
            <p:cNvSpPr/>
            <p:nvPr/>
          </p:nvSpPr>
          <p:spPr>
            <a:xfrm rot="5400000">
              <a:off x="7611455" y="4179633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10"/>
            <p:cNvSpPr/>
            <p:nvPr/>
          </p:nvSpPr>
          <p:spPr>
            <a:xfrm rot="5400000">
              <a:off x="7949183" y="4411964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10"/>
            <p:cNvSpPr/>
            <p:nvPr/>
          </p:nvSpPr>
          <p:spPr>
            <a:xfrm rot="10800000">
              <a:off x="1130359" y="38340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10"/>
            <p:cNvSpPr/>
            <p:nvPr/>
          </p:nvSpPr>
          <p:spPr>
            <a:xfrm rot="10800000">
              <a:off x="1132507" y="44121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10"/>
            <p:cNvSpPr/>
            <p:nvPr/>
          </p:nvSpPr>
          <p:spPr>
            <a:xfrm rot="5400000">
              <a:off x="1372705" y="43060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10"/>
            <p:cNvSpPr/>
            <p:nvPr/>
          </p:nvSpPr>
          <p:spPr>
            <a:xfrm rot="5400000">
              <a:off x="1710433" y="662939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10"/>
            <p:cNvSpPr/>
            <p:nvPr/>
          </p:nvSpPr>
          <p:spPr>
            <a:xfrm rot="10800000">
              <a:off x="7948934" y="6649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10"/>
            <p:cNvSpPr/>
            <p:nvPr/>
          </p:nvSpPr>
          <p:spPr>
            <a:xfrm rot="10800000">
              <a:off x="7951082" y="12430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" name="Google Shape;171;p10"/>
          <p:cNvSpPr txBox="1">
            <a:spLocks noGrp="1"/>
          </p:cNvSpPr>
          <p:nvPr>
            <p:ph type="title"/>
          </p:nvPr>
        </p:nvSpPr>
        <p:spPr>
          <a:xfrm>
            <a:off x="960000" y="1925200"/>
            <a:ext cx="5680400" cy="3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7411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1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74" name="Google Shape;174;p11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11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" name="Google Shape;200;p11"/>
          <p:cNvSpPr txBox="1">
            <a:spLocks noGrp="1"/>
          </p:cNvSpPr>
          <p:nvPr>
            <p:ph type="title" hasCustomPrompt="1"/>
          </p:nvPr>
        </p:nvSpPr>
        <p:spPr>
          <a:xfrm>
            <a:off x="2261733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01" name="Google Shape;201;p11"/>
          <p:cNvSpPr txBox="1">
            <a:spLocks noGrp="1"/>
          </p:cNvSpPr>
          <p:nvPr>
            <p:ph type="subTitle" idx="1"/>
          </p:nvPr>
        </p:nvSpPr>
        <p:spPr>
          <a:xfrm>
            <a:off x="2261733" y="4273400"/>
            <a:ext cx="87680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55953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87937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1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05" name="Google Shape;205;p1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1" name="Google Shape;231;p13"/>
          <p:cNvSpPr txBox="1">
            <a:spLocks noGrp="1"/>
          </p:cNvSpPr>
          <p:nvPr>
            <p:ph type="title"/>
          </p:nvPr>
        </p:nvSpPr>
        <p:spPr>
          <a:xfrm>
            <a:off x="3288908" y="4441551"/>
            <a:ext cx="643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3"/>
          <p:cNvSpPr txBox="1">
            <a:spLocks noGrp="1"/>
          </p:cNvSpPr>
          <p:nvPr>
            <p:ph type="subTitle" idx="1"/>
          </p:nvPr>
        </p:nvSpPr>
        <p:spPr>
          <a:xfrm>
            <a:off x="3288767" y="1707251"/>
            <a:ext cx="6438000" cy="26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02262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2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4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35" name="Google Shape;235;p14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2" name="Google Shape;262;p14"/>
          <p:cNvSpPr txBox="1">
            <a:spLocks noGrp="1"/>
          </p:cNvSpPr>
          <p:nvPr>
            <p:ph type="title"/>
          </p:nvPr>
        </p:nvSpPr>
        <p:spPr>
          <a:xfrm>
            <a:off x="2512284" y="23737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3" name="Google Shape;263;p14"/>
          <p:cNvSpPr txBox="1">
            <a:spLocks noGrp="1"/>
          </p:cNvSpPr>
          <p:nvPr>
            <p:ph type="title" idx="2" hasCustomPrompt="1"/>
          </p:nvPr>
        </p:nvSpPr>
        <p:spPr>
          <a:xfrm>
            <a:off x="8377500" y="2373800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4" name="Google Shape;264;p14"/>
          <p:cNvSpPr txBox="1">
            <a:spLocks noGrp="1"/>
          </p:cNvSpPr>
          <p:nvPr>
            <p:ph type="subTitle" idx="1"/>
          </p:nvPr>
        </p:nvSpPr>
        <p:spPr>
          <a:xfrm>
            <a:off x="2512284" y="37838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97048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bg>
      <p:bgPr>
        <a:solidFill>
          <a:schemeClr val="accent2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1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67" name="Google Shape;267;p1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9" name="Google Shape;269;p15"/>
          <p:cNvSpPr txBox="1">
            <a:spLocks noGrp="1"/>
          </p:cNvSpPr>
          <p:nvPr>
            <p:ph type="title"/>
          </p:nvPr>
        </p:nvSpPr>
        <p:spPr>
          <a:xfrm>
            <a:off x="2083067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0" name="Google Shape;270;p15"/>
          <p:cNvSpPr txBox="1">
            <a:spLocks noGrp="1"/>
          </p:cNvSpPr>
          <p:nvPr>
            <p:ph type="subTitle" idx="1"/>
          </p:nvPr>
        </p:nvSpPr>
        <p:spPr>
          <a:xfrm>
            <a:off x="2083067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5"/>
          <p:cNvSpPr txBox="1">
            <a:spLocks noGrp="1"/>
          </p:cNvSpPr>
          <p:nvPr>
            <p:ph type="title" idx="2"/>
          </p:nvPr>
        </p:nvSpPr>
        <p:spPr>
          <a:xfrm>
            <a:off x="6993733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subTitle" idx="3"/>
          </p:nvPr>
        </p:nvSpPr>
        <p:spPr>
          <a:xfrm>
            <a:off x="6993733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15"/>
          <p:cNvSpPr txBox="1">
            <a:spLocks noGrp="1"/>
          </p:cNvSpPr>
          <p:nvPr>
            <p:ph type="title" idx="4" hasCustomPrompt="1"/>
          </p:nvPr>
        </p:nvSpPr>
        <p:spPr>
          <a:xfrm>
            <a:off x="7338933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5" name="Google Shape;275;p15"/>
          <p:cNvSpPr txBox="1">
            <a:spLocks noGrp="1"/>
          </p:cNvSpPr>
          <p:nvPr>
            <p:ph type="title" idx="5" hasCustomPrompt="1"/>
          </p:nvPr>
        </p:nvSpPr>
        <p:spPr>
          <a:xfrm>
            <a:off x="2428267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49381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2"/>
        </a:solid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1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87" name="Google Shape;287;p1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9" name="Google Shape;289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2"/>
          </p:nvPr>
        </p:nvSpPr>
        <p:spPr>
          <a:xfrm>
            <a:off x="9600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1"/>
          </p:nvPr>
        </p:nvSpPr>
        <p:spPr>
          <a:xfrm>
            <a:off x="90642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3"/>
          </p:nvPr>
        </p:nvSpPr>
        <p:spPr>
          <a:xfrm>
            <a:off x="45384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4"/>
          </p:nvPr>
        </p:nvSpPr>
        <p:spPr>
          <a:xfrm>
            <a:off x="4450195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5"/>
          </p:nvPr>
        </p:nvSpPr>
        <p:spPr>
          <a:xfrm>
            <a:off x="81168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6"/>
          </p:nvPr>
        </p:nvSpPr>
        <p:spPr>
          <a:xfrm>
            <a:off x="808395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1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7478733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bg>
      <p:bgPr>
        <a:solidFill>
          <a:schemeClr val="accent2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8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99" name="Google Shape;299;p18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8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" name="Google Shape;301;p18"/>
          <p:cNvSpPr txBox="1">
            <a:spLocks noGrp="1"/>
          </p:cNvSpPr>
          <p:nvPr>
            <p:ph type="title"/>
          </p:nvPr>
        </p:nvSpPr>
        <p:spPr>
          <a:xfrm>
            <a:off x="9600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2" name="Google Shape;302;p18"/>
          <p:cNvSpPr txBox="1">
            <a:spLocks noGrp="1"/>
          </p:cNvSpPr>
          <p:nvPr>
            <p:ph type="subTitle" idx="1"/>
          </p:nvPr>
        </p:nvSpPr>
        <p:spPr>
          <a:xfrm>
            <a:off x="9600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303" name="Google Shape;303;p18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04" name="Google Shape;304;p18"/>
          <p:cNvSpPr txBox="1">
            <a:spLocks noGrp="1"/>
          </p:cNvSpPr>
          <p:nvPr>
            <p:ph type="title" idx="2"/>
          </p:nvPr>
        </p:nvSpPr>
        <p:spPr>
          <a:xfrm>
            <a:off x="3723067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" name="Google Shape;305;p18"/>
          <p:cNvSpPr txBox="1">
            <a:spLocks noGrp="1"/>
          </p:cNvSpPr>
          <p:nvPr>
            <p:ph type="subTitle" idx="3"/>
          </p:nvPr>
        </p:nvSpPr>
        <p:spPr>
          <a:xfrm>
            <a:off x="3723067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18"/>
          <p:cNvSpPr txBox="1">
            <a:spLocks noGrp="1"/>
          </p:cNvSpPr>
          <p:nvPr>
            <p:ph type="title" idx="4"/>
          </p:nvPr>
        </p:nvSpPr>
        <p:spPr>
          <a:xfrm>
            <a:off x="6486133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7" name="Google Shape;307;p18"/>
          <p:cNvSpPr txBox="1">
            <a:spLocks noGrp="1"/>
          </p:cNvSpPr>
          <p:nvPr>
            <p:ph type="subTitle" idx="5"/>
          </p:nvPr>
        </p:nvSpPr>
        <p:spPr>
          <a:xfrm>
            <a:off x="6486133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8"/>
          <p:cNvSpPr txBox="1">
            <a:spLocks noGrp="1"/>
          </p:cNvSpPr>
          <p:nvPr>
            <p:ph type="title" idx="6"/>
          </p:nvPr>
        </p:nvSpPr>
        <p:spPr>
          <a:xfrm>
            <a:off x="92492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9" name="Google Shape;309;p18"/>
          <p:cNvSpPr txBox="1">
            <a:spLocks noGrp="1"/>
          </p:cNvSpPr>
          <p:nvPr>
            <p:ph type="subTitle" idx="7"/>
          </p:nvPr>
        </p:nvSpPr>
        <p:spPr>
          <a:xfrm>
            <a:off x="92492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8"/>
          <p:cNvSpPr txBox="1">
            <a:spLocks noGrp="1"/>
          </p:cNvSpPr>
          <p:nvPr>
            <p:ph type="title" idx="8"/>
          </p:nvPr>
        </p:nvSpPr>
        <p:spPr>
          <a:xfrm>
            <a:off x="9600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1" name="Google Shape;311;p18"/>
          <p:cNvSpPr txBox="1">
            <a:spLocks noGrp="1"/>
          </p:cNvSpPr>
          <p:nvPr>
            <p:ph type="subTitle" idx="9"/>
          </p:nvPr>
        </p:nvSpPr>
        <p:spPr>
          <a:xfrm>
            <a:off x="9600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13"/>
          </p:nvPr>
        </p:nvSpPr>
        <p:spPr>
          <a:xfrm>
            <a:off x="3723067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4"/>
          </p:nvPr>
        </p:nvSpPr>
        <p:spPr>
          <a:xfrm>
            <a:off x="3723067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15"/>
          </p:nvPr>
        </p:nvSpPr>
        <p:spPr>
          <a:xfrm>
            <a:off x="6486133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16"/>
          </p:nvPr>
        </p:nvSpPr>
        <p:spPr>
          <a:xfrm>
            <a:off x="6486133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17"/>
          </p:nvPr>
        </p:nvSpPr>
        <p:spPr>
          <a:xfrm>
            <a:off x="92492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18"/>
          </p:nvPr>
        </p:nvSpPr>
        <p:spPr>
          <a:xfrm>
            <a:off x="92492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0529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84741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21" name="Google Shape;321;p1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" name="Google Shape;347;p1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209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9"/>
          <p:cNvSpPr txBox="1">
            <a:spLocks noGrp="1"/>
          </p:cNvSpPr>
          <p:nvPr>
            <p:ph type="subTitle" idx="1"/>
          </p:nvPr>
        </p:nvSpPr>
        <p:spPr>
          <a:xfrm>
            <a:off x="3572400" y="2941300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" name="Google Shape;349;p19"/>
          <p:cNvSpPr txBox="1">
            <a:spLocks noGrp="1"/>
          </p:cNvSpPr>
          <p:nvPr>
            <p:ph type="subTitle" idx="2"/>
          </p:nvPr>
        </p:nvSpPr>
        <p:spPr>
          <a:xfrm>
            <a:off x="3572403" y="5640233"/>
            <a:ext cx="50472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350" name="Google Shape;350;p19"/>
          <p:cNvSpPr txBox="1"/>
          <p:nvPr/>
        </p:nvSpPr>
        <p:spPr>
          <a:xfrm>
            <a:off x="3572400" y="4541600"/>
            <a:ext cx="5047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600" b="1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CREDITS: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This presentation template was created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2"/>
              </a:rPr>
              <a:t>Slidesgo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including icons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3"/>
              </a:rPr>
              <a:t>Flaticon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and infographics &amp; images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4"/>
              </a:rPr>
              <a:t>Freepik</a:t>
            </a:r>
            <a:endParaRPr sz="1600" b="1" u="sng">
              <a:solidFill>
                <a:schemeClr val="dk2"/>
              </a:solidFill>
              <a:highlight>
                <a:schemeClr val="lt1"/>
              </a:highlight>
              <a:latin typeface="Karla" panose="020B0004030503030003"/>
              <a:ea typeface="Karla" panose="020B0004030503030003"/>
              <a:cs typeface="Karla" panose="020B0004030503030003"/>
              <a:sym typeface="Karla" panose="020B0004030503030003"/>
            </a:endParaRPr>
          </a:p>
        </p:txBody>
      </p:sp>
      <p:cxnSp>
        <p:nvCxnSpPr>
          <p:cNvPr id="351" name="Google Shape;351;p19"/>
          <p:cNvCxnSpPr/>
          <p:nvPr/>
        </p:nvCxnSpPr>
        <p:spPr>
          <a:xfrm>
            <a:off x="5681400" y="28802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065284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856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53509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27655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57" name="Google Shape;357;p2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4646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2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385" name="Google Shape;385;p2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334790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15248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814351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75065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82607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098018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329841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88302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8393036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197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362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8217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020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3515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5388620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16605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" name="Google Shape;10;p2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3295767" y="4876300"/>
            <a:ext cx="60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>
            <a:off x="3295933" y="3984217"/>
            <a:ext cx="6090000" cy="6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9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 idx="2"/>
          </p:nvPr>
        </p:nvSpPr>
        <p:spPr>
          <a:xfrm>
            <a:off x="3295933" y="1384067"/>
            <a:ext cx="6090000" cy="24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43071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02223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243500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366531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8682123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7866884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224169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328331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0322854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15655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01015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41" name="Google Shape;41;p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3434117" y="33446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240333" y="1460884"/>
            <a:ext cx="4201200" cy="22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3434117" y="47547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600216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9927693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9079349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3163902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023334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738469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74898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5607399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734978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1008122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675018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074847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765401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119552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870536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38507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490719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0668810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9286797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1522980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5F562A-2662-4C64-8AD5-538C1429993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C4388FE-A6ED-BE3E-A7CD-C84557A61CC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95195-B9C6-83E9-AE76-DEBFF1F1F0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742F88-70F6-8800-4A66-8485816051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4E3AB0-2EC5-9E07-31ED-C8C4DE6D7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603873"/>
      </p:ext>
    </p:extLst>
  </p:cSld>
  <p:clrMapOvr>
    <a:masterClrMapping/>
  </p:clrMapOvr>
  <p:transition spd="slow">
    <p:wip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D76BE3-7B01-2D09-0D19-436C85651E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B8A866-2A4D-5337-CAD3-C6043AC491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28B7F6-7E1C-4A38-E699-B2DB5DC0D8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044F7BD-841D-846E-341E-A7D9277ECD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DEEE4B-0AE5-7B57-817E-C6EA41814C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5540296"/>
      </p:ext>
    </p:extLst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80" name="Google Shape;80;p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" name="Google Shape;82;p5"/>
          <p:cNvSpPr txBox="1">
            <a:spLocks noGrp="1"/>
          </p:cNvSpPr>
          <p:nvPr>
            <p:ph type="subTitle" idx="1"/>
          </p:nvPr>
        </p:nvSpPr>
        <p:spPr>
          <a:xfrm>
            <a:off x="960000" y="4891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2"/>
          </p:nvPr>
        </p:nvSpPr>
        <p:spPr>
          <a:xfrm>
            <a:off x="7355300" y="2234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ubTitle" idx="3"/>
          </p:nvPr>
        </p:nvSpPr>
        <p:spPr>
          <a:xfrm>
            <a:off x="960000" y="5537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5"/>
          <p:cNvSpPr txBox="1">
            <a:spLocks noGrp="1"/>
          </p:cNvSpPr>
          <p:nvPr>
            <p:ph type="subTitle" idx="4"/>
          </p:nvPr>
        </p:nvSpPr>
        <p:spPr>
          <a:xfrm>
            <a:off x="7355300" y="2880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87" name="Google Shape;87;p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0021427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2F817D-D220-DB0D-DDDA-4CA82F0567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C41E708-7011-BE3F-FBBC-5400905C99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ABA2D38-393A-C001-677C-A9F85FDAA5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6ABEA-CFE0-7D7C-ACD9-70785C33EB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26BBAA-2FB7-F831-14BA-F5DC6C1B7C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213960"/>
      </p:ext>
    </p:extLst>
  </p:cSld>
  <p:clrMapOvr>
    <a:masterClrMapping/>
  </p:clrMapOvr>
  <p:transition spd="slow">
    <p:wip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FB6B55-9EC1-B3AA-8F7F-77DC40EBC6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B4D1DCF-C15B-37D0-6887-1B574FF3C3F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45928B-1C0D-12E5-8697-2F66803681E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87D97C-2F38-948A-5C1C-94875AE1FE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48883-5627-FC00-EF01-E555D125AA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C16EB2-54BB-0BB6-F11F-AF5320F247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1154732"/>
      </p:ext>
    </p:extLst>
  </p:cSld>
  <p:clrMapOvr>
    <a:masterClrMapping/>
  </p:clrMapOvr>
  <p:transition spd="slow">
    <p:wip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3A2E8A-1F33-4BC9-B36A-8055ED2BE8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5F7B9C-2700-371C-A279-8D7E186EBD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1058C3E-8A95-C79C-62D1-C5EA988130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B0A5C3F-BD54-32D3-BC8F-F983104E5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2CEB576-1869-54EE-2205-9DDD24D64A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301157A-F558-2B59-41EC-C61081819C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9A1C07-340E-C679-D714-6078A21451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24F4983-8A76-E97E-70FF-8D5BC4C764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106644"/>
      </p:ext>
    </p:extLst>
  </p:cSld>
  <p:clrMapOvr>
    <a:masterClrMapping/>
  </p:clrMapOvr>
  <p:transition spd="slow">
    <p:wip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145749-6281-84E6-261C-A59E0EB4AA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0703BAB-10B6-FB83-8A51-9AE25F565F2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6754B35-5957-57DD-4BA1-CAEA0DCA75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81ED9A-BD95-A5A3-0FF2-92E56FBFDB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343249"/>
      </p:ext>
    </p:extLst>
  </p:cSld>
  <p:clrMapOvr>
    <a:masterClrMapping/>
  </p:clrMapOvr>
  <p:transition spd="slow">
    <p:wip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EA75DFD-9C1E-55D2-DBB4-74DFD05A63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F45A8F2-ABCE-3987-30E0-93B48C1C68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07FB22-AA6C-582C-18F2-E51A6CE299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2026713"/>
      </p:ext>
    </p:extLst>
  </p:cSld>
  <p:clrMapOvr>
    <a:masterClrMapping/>
  </p:clrMapOvr>
  <p:transition spd="slow">
    <p:wip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169EA4-E694-15C2-CA64-F8A5D74C4B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D538B2-C674-08B6-B045-4EAEED530D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4639F49-50C1-9BA9-0461-73AC6D0DFCD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85F7335-B04E-E528-ADC5-73AFF6D91C1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5877AC7-69A0-CB72-FDFF-9142302ED1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3A2990-B979-8FED-B551-18FEDBBF50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2197246"/>
      </p:ext>
    </p:extLst>
  </p:cSld>
  <p:clrMapOvr>
    <a:masterClrMapping/>
  </p:clrMapOvr>
  <p:transition spd="slow">
    <p:wip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FCE07E-D506-6B06-58F8-C33F4007B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A825E13-E610-426F-E11A-782BE7CE235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93C509-BA87-F395-00D1-D0BD79510F3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58FDC4A-7C7E-9A9E-C5A2-28B395C2D7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DBA1CD-BF86-E64B-AE00-6664F779DA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59D4DB-B795-19E6-7113-7FD5CFC48B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041687"/>
      </p:ext>
    </p:extLst>
  </p:cSld>
  <p:clrMapOvr>
    <a:masterClrMapping/>
  </p:clrMapOvr>
  <p:transition spd="slow">
    <p:wip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709478-1EAF-F2D9-E892-DD03C737D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5544032-D8F4-F498-49F3-857E631A0E6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EAC246B-799F-B346-7E6A-87A423A86D8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3B8C8-514C-1B43-692A-0F717E59DA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8EB416-D94E-B777-3CA2-31888989C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0806697"/>
      </p:ext>
    </p:extLst>
  </p:cSld>
  <p:clrMapOvr>
    <a:masterClrMapping/>
  </p:clrMapOvr>
  <p:transition spd="slow">
    <p:wip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0B3C156-B75B-7328-EFDC-A8E3547F1C7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6512704-6335-0414-AF56-A8EFB01F42B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9200A9-72F6-ECB1-7D17-670A961A2B5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B40EB5-B3E9-168D-CFDB-674CAFA3A9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B2B769-11F8-14ED-8A3B-CD1BC403E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267069"/>
      </p:ext>
    </p:extLst>
  </p:cSld>
  <p:clrMapOvr>
    <a:masterClrMapping/>
  </p:clrMapOvr>
  <p:transition spd="slow">
    <p:wip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6238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0" name="Google Shape;90;p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2" name="Google Shape;9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93" name="Google Shape;93;p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4118764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1669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758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6852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9649572" y="6356233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463263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5351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230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1853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760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893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2024/3/18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0780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6" name="Google Shape;96;p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" name="Google Shape;98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7"/>
          <p:cNvSpPr txBox="1">
            <a:spLocks noGrp="1"/>
          </p:cNvSpPr>
          <p:nvPr>
            <p:ph type="subTitle" idx="1"/>
          </p:nvPr>
        </p:nvSpPr>
        <p:spPr>
          <a:xfrm>
            <a:off x="6376900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00" name="Google Shape;100;p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1" name="Google Shape;101;p7"/>
          <p:cNvSpPr txBox="1">
            <a:spLocks noGrp="1"/>
          </p:cNvSpPr>
          <p:nvPr>
            <p:ph type="subTitle" idx="2"/>
          </p:nvPr>
        </p:nvSpPr>
        <p:spPr>
          <a:xfrm>
            <a:off x="6376767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41423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6E84A0-DD8F-4AB8-319E-436FC8E010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FD3BCB-1AA3-AF67-7DBA-C4AF47E719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701A80-DB4E-F0E2-A88C-CE82DFD751E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3315C3-7609-5C6C-18CA-3B457EBF27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7262C7C-2322-7031-1A3F-9C4E8ACC40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9251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384C2E-0099-3C45-5463-C5D87797E2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4ADF690-6BCA-311C-E7A6-B535D494A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ADBD20-65AE-3B0F-354D-76382A01B2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57A40BF-3615-C8AD-D5EA-946BDEEB9A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0EF0D9-C496-2077-C818-C45C0EDE65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39050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65E7F4-A80F-9B3E-B7CE-2F6FB72318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032AA0-5D4B-15F6-92AB-FA26B49D75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027C6D-816F-E017-0A5D-326494EBA28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4FDC71-890C-0451-DBC9-722818971E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8DF984-049B-9A1B-C550-374C07C97E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977535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F97DAA-AE92-0101-8222-DE54736548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9781EE8-5BB8-D086-D425-CD1B4C7B591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CADEFF4-DBC7-D428-637C-0A3B4A9AAB0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C1C553F-E2A1-C2DF-7759-4959BB2404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851767-FB5A-5EF8-5033-0B56BABB4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F018BF-8510-C7D3-1285-E97C92E4AD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940050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AFA9C8-F6CD-1657-0614-04122E792E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785B3C-AAB5-7906-509B-81FE707D1C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3C7B9AD-8C3E-49B0-0221-429ACAF0D53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306EAD-A9E3-9ECA-9FE6-795DB0FC9A3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2952505-EB04-8184-D394-F220C47A3C6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6EC4574-E0AD-20AB-1E9C-8826873928F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D050A28-A5FF-2A28-80AB-6E250EB211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EF2DB04-1B30-15F4-FCBA-AD33FEEA56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560226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D366E5-1705-B0A9-07CD-3DBE17DC5C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4AC313C-5CF1-8681-D6D6-B01216EE42C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8663F38-8ABF-82E4-702B-A2D9E0379B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1002FF-482A-2703-DBB4-077D650128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14443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B99A197-F439-95D4-C41F-E4255E4E679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696E43D-2966-08C3-DE7A-725779F7B5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0E951DB-0207-E5AB-1801-AFCAB0C54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645030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C3E382-3426-EAAF-9E36-7FCD802F98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A130AA-5290-471E-E153-2443829403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A9F3CFC-7A0B-9699-5FC9-737D90AB63A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FBA9168-0736-AB3D-1059-0FB62BD285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BB20E00-A615-768D-65AC-46A5A24DB2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F87123A-91CF-8181-E12D-C76AFC8D45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702254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7282A0-C5D9-F4A0-F8D7-0765AA532F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B620EB2-B6F5-DD4C-6F29-710469D9634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96B6B93-E1F6-96AD-91F4-2965A8CA7AD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46C65A-1EA9-DC09-7B4B-E9FC9FF156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30E85D9-7FF3-0536-48B6-98BB740B34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686E0E-97A1-DA39-FE16-12DC7A73BA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443416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7B182F-7724-567E-B861-6B645DE918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D0E1C2C-ADF0-916D-B73F-ABE62193223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15AA8B-3D1C-17F5-B6BE-5F2C72A942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3/18/2024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37B9C4-DE2C-04CB-84A6-955308EAF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A656DF-AE4F-5351-10D3-517416A3F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48212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6.xml"/><Relationship Id="rId21" Type="http://schemas.openxmlformats.org/officeDocument/2006/relationships/slideLayout" Target="../slideLayouts/slideLayout24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5.xml"/><Relationship Id="rId16" Type="http://schemas.openxmlformats.org/officeDocument/2006/relationships/slideLayout" Target="../slideLayouts/slideLayout19.xml"/><Relationship Id="rId20" Type="http://schemas.openxmlformats.org/officeDocument/2006/relationships/slideLayout" Target="../slideLayouts/slideLayout23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slideLayout" Target="../slideLayouts/slideLayout18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3.xml"/><Relationship Id="rId19" Type="http://schemas.openxmlformats.org/officeDocument/2006/relationships/slideLayout" Target="../slideLayouts/slideLayout22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7.xml"/><Relationship Id="rId22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5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5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37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36.xml"/><Relationship Id="rId9" Type="http://schemas.openxmlformats.org/officeDocument/2006/relationships/tags" Target="../tags/tag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0.xml"/><Relationship Id="rId21" Type="http://schemas.openxmlformats.org/officeDocument/2006/relationships/slideLayout" Target="../slideLayouts/slideLayout58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29" Type="http://schemas.openxmlformats.org/officeDocument/2006/relationships/slideLayout" Target="../slideLayouts/slideLayout66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28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31" Type="http://schemas.openxmlformats.org/officeDocument/2006/relationships/theme" Target="../theme/theme5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Relationship Id="rId27" Type="http://schemas.openxmlformats.org/officeDocument/2006/relationships/slideLayout" Target="../slideLayouts/slideLayout64.xml"/><Relationship Id="rId30" Type="http://schemas.openxmlformats.org/officeDocument/2006/relationships/slideLayout" Target="../slideLayouts/slideLayout6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image" Target="../media/image3.jpe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8604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8" r:id="rId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74420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15768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0E6B55B4-7D13-0407-DCD9-C97DD09C956F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1549" y="171450"/>
            <a:ext cx="1266825" cy="1266825"/>
          </a:xfrm>
          <a:prstGeom prst="rect">
            <a:avLst/>
          </a:prstGeom>
        </p:spPr>
      </p:pic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85674D6-3013-A065-4D23-4CDA4FC0139F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065" y="7229977"/>
            <a:ext cx="1266825" cy="1266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286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93453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  <p:sldLayoutId id="2147483759" r:id="rId27"/>
    <p:sldLayoutId id="2147483760" r:id="rId28"/>
    <p:sldLayoutId id="2147483761" r:id="rId29"/>
    <p:sldLayoutId id="214748376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7167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</p:sldLayoutIdLst>
  <p:transition spd="slow">
    <p:wip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/>
          <p:cNvGrpSpPr/>
          <p:nvPr userDrawn="1"/>
        </p:nvGrpSpPr>
        <p:grpSpPr>
          <a:xfrm>
            <a:off x="0" y="1"/>
            <a:ext cx="12192000" cy="6858000"/>
            <a:chOff x="0" y="0"/>
            <a:chExt cx="12192000" cy="6858000"/>
          </a:xfrm>
        </p:grpSpPr>
        <p:pic>
          <p:nvPicPr>
            <p:cNvPr id="64" name="图片 63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4140223"/>
              <a:ext cx="4733046" cy="2717776"/>
            </a:xfrm>
            <a:prstGeom prst="rect">
              <a:avLst/>
            </a:prstGeom>
          </p:spPr>
        </p:pic>
        <p:pic>
          <p:nvPicPr>
            <p:cNvPr id="65" name="图片 64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4733046" cy="271777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2717775"/>
              <a:ext cx="4733046" cy="2717776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733046" y="0"/>
              <a:ext cx="4733046" cy="27177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733046" y="2717775"/>
              <a:ext cx="4733046" cy="2717776"/>
            </a:xfrm>
            <a:prstGeom prst="rect">
              <a:avLst/>
            </a:prstGeom>
          </p:spPr>
        </p:pic>
        <p:pic>
          <p:nvPicPr>
            <p:cNvPr id="69" name="图片 68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5400000">
              <a:off x="8429781" y="3095780"/>
              <a:ext cx="4733046" cy="2791392"/>
            </a:xfrm>
            <a:prstGeom prst="rect">
              <a:avLst/>
            </a:prstGeom>
          </p:spPr>
        </p:pic>
        <p:pic>
          <p:nvPicPr>
            <p:cNvPr id="70" name="图片 69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2389351" y="4140223"/>
              <a:ext cx="4733046" cy="2717776"/>
            </a:xfrm>
            <a:prstGeom prst="rect">
              <a:avLst/>
            </a:prstGeom>
          </p:spPr>
        </p:pic>
        <p:pic>
          <p:nvPicPr>
            <p:cNvPr id="71" name="图片 70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942025" y="4140224"/>
              <a:ext cx="4733046" cy="2717776"/>
            </a:xfrm>
            <a:prstGeom prst="rect">
              <a:avLst/>
            </a:prstGeom>
          </p:spPr>
        </p:pic>
        <p:pic>
          <p:nvPicPr>
            <p:cNvPr id="72" name="图片 71"/>
            <p:cNvPicPr>
              <a:picLocks noChangeAspect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402592" y="0"/>
              <a:ext cx="2789408" cy="2717776"/>
            </a:xfrm>
            <a:prstGeom prst="rect">
              <a:avLst/>
            </a:prstGeom>
          </p:spPr>
        </p:pic>
      </p:grpSp>
      <p:pic>
        <p:nvPicPr>
          <p:cNvPr id="3" name="Picture 2" descr="Logo&#10;&#10;Description automatically generated">
            <a:extLst>
              <a:ext uri="{FF2B5EF4-FFF2-40B4-BE49-F238E27FC236}">
                <a16:creationId xmlns:a16="http://schemas.microsoft.com/office/drawing/2014/main" id="{19606CC0-BE0F-9EBF-6A0D-931ED7A42023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38431" y="-410573"/>
            <a:ext cx="1938431" cy="1938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9812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</p:sldLayoutIdLst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6349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7" Type="http://schemas.openxmlformats.org/officeDocument/2006/relationships/image" Target="../media/image8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7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8.gif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8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46.png"/><Relationship Id="rId5" Type="http://schemas.openxmlformats.org/officeDocument/2006/relationships/image" Target="../media/image45.gif"/><Relationship Id="rId4" Type="http://schemas.openxmlformats.org/officeDocument/2006/relationships/image" Target="../media/image4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47.png"/><Relationship Id="rId4" Type="http://schemas.openxmlformats.org/officeDocument/2006/relationships/image" Target="../media/image3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27.xml"/><Relationship Id="rId7" Type="http://schemas.openxmlformats.org/officeDocument/2006/relationships/image" Target="../media/image1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9.png"/><Relationship Id="rId10" Type="http://schemas.openxmlformats.org/officeDocument/2006/relationships/image" Target="../media/image12.png"/><Relationship Id="rId4" Type="http://schemas.openxmlformats.org/officeDocument/2006/relationships/audio" Target="../media/audio1.wav"/><Relationship Id="rId9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51.png"/><Relationship Id="rId4" Type="http://schemas.openxmlformats.org/officeDocument/2006/relationships/image" Target="../media/image50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52.png"/><Relationship Id="rId4" Type="http://schemas.openxmlformats.org/officeDocument/2006/relationships/image" Target="../media/image3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51.png"/><Relationship Id="rId4" Type="http://schemas.openxmlformats.org/officeDocument/2006/relationships/image" Target="../media/image50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32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51.png"/><Relationship Id="rId4" Type="http://schemas.openxmlformats.org/officeDocument/2006/relationships/image" Target="../media/image50.jp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7.wdp"/><Relationship Id="rId18" Type="http://schemas.openxmlformats.org/officeDocument/2006/relationships/image" Target="../media/image19.png"/><Relationship Id="rId3" Type="http://schemas.openxmlformats.org/officeDocument/2006/relationships/image" Target="../media/image13.jpg"/><Relationship Id="rId21" Type="http://schemas.microsoft.com/office/2007/relationships/hdphoto" Target="../media/hdphoto10.wdp"/><Relationship Id="rId7" Type="http://schemas.openxmlformats.org/officeDocument/2006/relationships/image" Target="../media/image15.png"/><Relationship Id="rId12" Type="http://schemas.openxmlformats.org/officeDocument/2006/relationships/image" Target="../media/image17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8.wdp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4.wdp"/><Relationship Id="rId11" Type="http://schemas.openxmlformats.org/officeDocument/2006/relationships/slide" Target="slide6.xml"/><Relationship Id="rId5" Type="http://schemas.openxmlformats.org/officeDocument/2006/relationships/image" Target="../media/image14.png"/><Relationship Id="rId15" Type="http://schemas.openxmlformats.org/officeDocument/2006/relationships/image" Target="../media/image18.png"/><Relationship Id="rId10" Type="http://schemas.microsoft.com/office/2007/relationships/hdphoto" Target="../media/hdphoto6.wdp"/><Relationship Id="rId19" Type="http://schemas.microsoft.com/office/2007/relationships/hdphoto" Target="../media/hdphoto9.wdp"/><Relationship Id="rId4" Type="http://schemas.openxmlformats.org/officeDocument/2006/relationships/slide" Target="slide7.xml"/><Relationship Id="rId9" Type="http://schemas.openxmlformats.org/officeDocument/2006/relationships/image" Target="../media/image16.png"/><Relationship Id="rId14" Type="http://schemas.openxmlformats.org/officeDocument/2006/relationships/slide" Target="slide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51.png"/><Relationship Id="rId4" Type="http://schemas.openxmlformats.org/officeDocument/2006/relationships/image" Target="../media/image50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8.gif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7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58.png"/><Relationship Id="rId5" Type="http://schemas.microsoft.com/office/2007/relationships/hdphoto" Target="../media/hdphoto13.wdp"/><Relationship Id="rId4" Type="http://schemas.openxmlformats.org/officeDocument/2006/relationships/image" Target="../media/image5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8.gif"/><Relationship Id="rId5" Type="http://schemas.openxmlformats.org/officeDocument/2006/relationships/image" Target="../media/image61.svg"/><Relationship Id="rId4" Type="http://schemas.openxmlformats.org/officeDocument/2006/relationships/image" Target="../media/image60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39.png"/><Relationship Id="rId7" Type="http://schemas.openxmlformats.org/officeDocument/2006/relationships/image" Target="../media/image6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1" Type="http://schemas.openxmlformats.org/officeDocument/2006/relationships/image" Target="../media/image69.png"/><Relationship Id="rId5" Type="http://schemas.openxmlformats.org/officeDocument/2006/relationships/image" Target="../media/image63.png"/><Relationship Id="rId10" Type="http://schemas.openxmlformats.org/officeDocument/2006/relationships/image" Target="../media/image68.png"/><Relationship Id="rId4" Type="http://schemas.openxmlformats.org/officeDocument/2006/relationships/image" Target="../media/image62.jpeg"/><Relationship Id="rId9" Type="http://schemas.openxmlformats.org/officeDocument/2006/relationships/image" Target="../media/image6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9.png"/><Relationship Id="rId5" Type="http://schemas.openxmlformats.org/officeDocument/2006/relationships/slide" Target="slide3.xml"/><Relationship Id="rId4" Type="http://schemas.openxmlformats.org/officeDocument/2006/relationships/image" Target="../media/image21.jpg"/><Relationship Id="rId9" Type="http://schemas.microsoft.com/office/2007/relationships/hdphoto" Target="../media/hdphoto11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8.png"/><Relationship Id="rId5" Type="http://schemas.openxmlformats.org/officeDocument/2006/relationships/slide" Target="slide3.xml"/><Relationship Id="rId4" Type="http://schemas.openxmlformats.org/officeDocument/2006/relationships/image" Target="../media/image23.jpg"/><Relationship Id="rId9" Type="http://schemas.microsoft.com/office/2007/relationships/hdphoto" Target="../media/hdphoto11.wdp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2.wav"/><Relationship Id="rId7" Type="http://schemas.openxmlformats.org/officeDocument/2006/relationships/image" Target="../media/image17.png"/><Relationship Id="rId12" Type="http://schemas.microsoft.com/office/2007/relationships/hdphoto" Target="../media/hdphoto12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7.xml"/><Relationship Id="rId6" Type="http://schemas.openxmlformats.org/officeDocument/2006/relationships/slide" Target="slide3.xml"/><Relationship Id="rId11" Type="http://schemas.openxmlformats.org/officeDocument/2006/relationships/image" Target="../media/image25.png"/><Relationship Id="rId5" Type="http://schemas.openxmlformats.org/officeDocument/2006/relationships/image" Target="../media/image24.jpg"/><Relationship Id="rId10" Type="http://schemas.microsoft.com/office/2007/relationships/hdphoto" Target="../media/hdphoto11.wdp"/><Relationship Id="rId4" Type="http://schemas.openxmlformats.org/officeDocument/2006/relationships/audio" Target="../media/audio3.wav"/><Relationship Id="rId9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audio" Target="../media/audio4.wav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8.gif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9BA11B2-43A2-CEC2-7B6C-3491F27A1E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40418" y="-266098"/>
            <a:ext cx="7968163" cy="369449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D6205AA-8453-C1B7-2600-B44209509B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59079" y="250106"/>
            <a:ext cx="9321592" cy="485283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FF97973C-BFB1-48AF-1400-2F6B6D4CDDCC}"/>
              </a:ext>
            </a:extLst>
          </p:cNvPr>
          <p:cNvGrpSpPr/>
          <p:nvPr/>
        </p:nvGrpSpPr>
        <p:grpSpPr>
          <a:xfrm>
            <a:off x="2744798" y="4890789"/>
            <a:ext cx="7618401" cy="1262361"/>
            <a:chOff x="5211794" y="1773493"/>
            <a:chExt cx="7618401" cy="1262361"/>
          </a:xfrm>
        </p:grpSpPr>
        <p:sp>
          <p:nvSpPr>
            <p:cNvPr id="5" name="Rectangle: Rounded Corners 16">
              <a:extLst>
                <a:ext uri="{FF2B5EF4-FFF2-40B4-BE49-F238E27FC236}">
                  <a16:creationId xmlns:a16="http://schemas.microsoft.com/office/drawing/2014/main" id="{697F29B6-9146-CC12-1DED-A02BD669B15D}"/>
                </a:ext>
              </a:extLst>
            </p:cNvPr>
            <p:cNvSpPr/>
            <p:nvPr/>
          </p:nvSpPr>
          <p:spPr>
            <a:xfrm>
              <a:off x="5886470" y="2221139"/>
              <a:ext cx="6943725" cy="814715"/>
            </a:xfrm>
            <a:custGeom>
              <a:avLst/>
              <a:gdLst>
                <a:gd name="connsiteX0" fmla="*/ 0 w 6943725"/>
                <a:gd name="connsiteY0" fmla="*/ 135789 h 814715"/>
                <a:gd name="connsiteX1" fmla="*/ 135789 w 6943725"/>
                <a:gd name="connsiteY1" fmla="*/ 0 h 814715"/>
                <a:gd name="connsiteX2" fmla="*/ 6807936 w 6943725"/>
                <a:gd name="connsiteY2" fmla="*/ 0 h 814715"/>
                <a:gd name="connsiteX3" fmla="*/ 6943725 w 6943725"/>
                <a:gd name="connsiteY3" fmla="*/ 135789 h 814715"/>
                <a:gd name="connsiteX4" fmla="*/ 6943725 w 6943725"/>
                <a:gd name="connsiteY4" fmla="*/ 678926 h 814715"/>
                <a:gd name="connsiteX5" fmla="*/ 6807936 w 6943725"/>
                <a:gd name="connsiteY5" fmla="*/ 814715 h 814715"/>
                <a:gd name="connsiteX6" fmla="*/ 135789 w 6943725"/>
                <a:gd name="connsiteY6" fmla="*/ 814715 h 814715"/>
                <a:gd name="connsiteX7" fmla="*/ 0 w 6943725"/>
                <a:gd name="connsiteY7" fmla="*/ 678926 h 814715"/>
                <a:gd name="connsiteX8" fmla="*/ 0 w 6943725"/>
                <a:gd name="connsiteY8" fmla="*/ 135789 h 81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43725" h="814715" fill="none" extrusionOk="0">
                  <a:moveTo>
                    <a:pt x="0" y="135789"/>
                  </a:moveTo>
                  <a:cubicBezTo>
                    <a:pt x="-3519" y="59323"/>
                    <a:pt x="70013" y="10493"/>
                    <a:pt x="135789" y="0"/>
                  </a:cubicBezTo>
                  <a:cubicBezTo>
                    <a:pt x="1618479" y="-61902"/>
                    <a:pt x="4899035" y="-101778"/>
                    <a:pt x="6807936" y="0"/>
                  </a:cubicBezTo>
                  <a:cubicBezTo>
                    <a:pt x="6871234" y="-3667"/>
                    <a:pt x="6950728" y="51462"/>
                    <a:pt x="6943725" y="135789"/>
                  </a:cubicBezTo>
                  <a:cubicBezTo>
                    <a:pt x="6913428" y="217942"/>
                    <a:pt x="6929010" y="552866"/>
                    <a:pt x="6943725" y="678926"/>
                  </a:cubicBezTo>
                  <a:cubicBezTo>
                    <a:pt x="6941117" y="752643"/>
                    <a:pt x="6880100" y="801636"/>
                    <a:pt x="6807936" y="814715"/>
                  </a:cubicBezTo>
                  <a:cubicBezTo>
                    <a:pt x="6044204" y="672323"/>
                    <a:pt x="2480624" y="925816"/>
                    <a:pt x="135789" y="814715"/>
                  </a:cubicBezTo>
                  <a:cubicBezTo>
                    <a:pt x="54997" y="817616"/>
                    <a:pt x="-2954" y="767390"/>
                    <a:pt x="0" y="678926"/>
                  </a:cubicBezTo>
                  <a:cubicBezTo>
                    <a:pt x="41564" y="573423"/>
                    <a:pt x="-20831" y="292978"/>
                    <a:pt x="0" y="135789"/>
                  </a:cubicBezTo>
                  <a:close/>
                </a:path>
                <a:path w="6943725" h="814715" stroke="0" extrusionOk="0">
                  <a:moveTo>
                    <a:pt x="0" y="135789"/>
                  </a:moveTo>
                  <a:cubicBezTo>
                    <a:pt x="-7415" y="50995"/>
                    <a:pt x="57906" y="-4832"/>
                    <a:pt x="135789" y="0"/>
                  </a:cubicBezTo>
                  <a:cubicBezTo>
                    <a:pt x="2652010" y="-164947"/>
                    <a:pt x="5676778" y="-52288"/>
                    <a:pt x="6807936" y="0"/>
                  </a:cubicBezTo>
                  <a:cubicBezTo>
                    <a:pt x="6882849" y="-1261"/>
                    <a:pt x="6935696" y="62080"/>
                    <a:pt x="6943725" y="135789"/>
                  </a:cubicBezTo>
                  <a:cubicBezTo>
                    <a:pt x="6943644" y="314260"/>
                    <a:pt x="6925081" y="489410"/>
                    <a:pt x="6943725" y="678926"/>
                  </a:cubicBezTo>
                  <a:cubicBezTo>
                    <a:pt x="6948958" y="760676"/>
                    <a:pt x="6877257" y="804391"/>
                    <a:pt x="6807936" y="814715"/>
                  </a:cubicBezTo>
                  <a:cubicBezTo>
                    <a:pt x="3877930" y="973256"/>
                    <a:pt x="2130849" y="672879"/>
                    <a:pt x="135789" y="814715"/>
                  </a:cubicBezTo>
                  <a:cubicBezTo>
                    <a:pt x="60276" y="823826"/>
                    <a:pt x="3634" y="752657"/>
                    <a:pt x="0" y="678926"/>
                  </a:cubicBezTo>
                  <a:cubicBezTo>
                    <a:pt x="8480" y="539311"/>
                    <a:pt x="27848" y="267097"/>
                    <a:pt x="0" y="135789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vi-VN" sz="2400" b="1" strike="noStrike" dirty="0">
                  <a:solidFill>
                    <a:srgbClr val="0070C0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Muốn biết có tất cả b</a:t>
              </a:r>
              <a:r>
                <a:rPr lang="vi-VN" sz="2400" b="1" dirty="0">
                  <a:solidFill>
                    <a:srgbClr val="0070C0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ao nhiêu cây cà phê và cây ca cao ta </a:t>
              </a:r>
              <a:r>
                <a:rPr lang="vi-VN" sz="2400" b="1" strike="noStrike" dirty="0">
                  <a:solidFill>
                    <a:srgbClr val="0070C0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làm phép tính gì? </a:t>
              </a:r>
              <a:endParaRPr kumimoji="0" lang="en-US" sz="2400" b="1" i="0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8DA95E4-4D30-4ADF-6FE0-124F7D70435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11794" y="1773493"/>
              <a:ext cx="1093595" cy="1093595"/>
            </a:xfrm>
            <a:prstGeom prst="rect">
              <a:avLst/>
            </a:prstGeom>
          </p:spPr>
        </p:pic>
      </p:grp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9C0C77B-C22B-DC12-F02C-17D709A73D53}"/>
              </a:ext>
            </a:extLst>
          </p:cNvPr>
          <p:cNvSpPr/>
          <p:nvPr/>
        </p:nvSpPr>
        <p:spPr>
          <a:xfrm>
            <a:off x="4972050" y="4000500"/>
            <a:ext cx="4057650" cy="885825"/>
          </a:xfrm>
          <a:prstGeom prst="roundRect">
            <a:avLst>
              <a:gd name="adj" fmla="val 47850"/>
            </a:avLst>
          </a:prstGeom>
          <a:ln w="57150">
            <a:solidFill>
              <a:srgbClr val="EB3D94"/>
            </a:solidFill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12 547 + 23 628 = ?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C944DC9-9658-3EDC-9824-58DF6096425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0"/>
            <a:ext cx="1866900" cy="76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16419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13699" y="5866336"/>
            <a:ext cx="12233700" cy="99166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7490BF24-902B-424F-A37D-C664E00A1C66}"/>
              </a:ext>
            </a:extLst>
          </p:cNvPr>
          <p:cNvSpPr txBox="1"/>
          <p:nvPr/>
        </p:nvSpPr>
        <p:spPr>
          <a:xfrm>
            <a:off x="576580" y="1368425"/>
            <a:ext cx="26009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12 547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23 628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B834DA6-BCB5-4DE9-84D4-7A692BBA1868}"/>
              </a:ext>
            </a:extLst>
          </p:cNvPr>
          <p:cNvCxnSpPr>
            <a:cxnSpLocks/>
          </p:cNvCxnSpPr>
          <p:nvPr/>
        </p:nvCxnSpPr>
        <p:spPr>
          <a:xfrm>
            <a:off x="652780" y="2576421"/>
            <a:ext cx="1585595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553E3BFC-2F48-455B-ADD4-233F33735581}"/>
              </a:ext>
            </a:extLst>
          </p:cNvPr>
          <p:cNvSpPr txBox="1"/>
          <p:nvPr/>
        </p:nvSpPr>
        <p:spPr>
          <a:xfrm>
            <a:off x="278958" y="1707937"/>
            <a:ext cx="4470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+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AE7D9F3-98AD-46B2-98AF-8DF8019E4EDB}"/>
              </a:ext>
            </a:extLst>
          </p:cNvPr>
          <p:cNvSpPr txBox="1"/>
          <p:nvPr/>
        </p:nvSpPr>
        <p:spPr>
          <a:xfrm>
            <a:off x="2775699" y="1498764"/>
            <a:ext cx="91327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8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25ADBB8-C82A-496C-8DB3-95F6952BFEA2}"/>
              </a:ext>
            </a:extLst>
          </p:cNvPr>
          <p:cNvSpPr txBox="1"/>
          <p:nvPr/>
        </p:nvSpPr>
        <p:spPr>
          <a:xfrm>
            <a:off x="1842057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1B490A2-2ECD-4F9E-9984-513D5FA76905}"/>
              </a:ext>
            </a:extLst>
          </p:cNvPr>
          <p:cNvSpPr txBox="1"/>
          <p:nvPr/>
        </p:nvSpPr>
        <p:spPr>
          <a:xfrm>
            <a:off x="2775700" y="2009849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5; 5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7,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7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E9034BC-62B9-4A4B-BB28-84FEDF46FA70}"/>
              </a:ext>
            </a:extLst>
          </p:cNvPr>
          <p:cNvSpPr txBox="1"/>
          <p:nvPr/>
        </p:nvSpPr>
        <p:spPr>
          <a:xfrm>
            <a:off x="1569085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B1C409D-2750-4937-9770-9A70A446A483}"/>
              </a:ext>
            </a:extLst>
          </p:cNvPr>
          <p:cNvSpPr txBox="1"/>
          <p:nvPr/>
        </p:nvSpPr>
        <p:spPr>
          <a:xfrm>
            <a:off x="2755380" y="2560937"/>
            <a:ext cx="94366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800" dirty="0">
                <a:solidFill>
                  <a:srgbClr val="000000">
                    <a:lumMod val="10000"/>
                  </a:srgbClr>
                </a:solidFill>
                <a:latin typeface="Arial"/>
                <a:ea typeface="微软雅黑"/>
              </a:rPr>
              <a:t>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11,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3590E7C-A25E-41A9-A6A8-83CB16CC99E3}"/>
              </a:ext>
            </a:extLst>
          </p:cNvPr>
          <p:cNvSpPr txBox="1"/>
          <p:nvPr/>
        </p:nvSpPr>
        <p:spPr>
          <a:xfrm>
            <a:off x="1302229" y="2505495"/>
            <a:ext cx="3172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700957C-BFBA-4FCB-992F-8F391F8EDCA7}"/>
              </a:ext>
            </a:extLst>
          </p:cNvPr>
          <p:cNvSpPr txBox="1"/>
          <p:nvPr/>
        </p:nvSpPr>
        <p:spPr>
          <a:xfrm>
            <a:off x="2755380" y="314920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3;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D5E7FA0-ECCB-4537-BFAF-35636EF68988}"/>
              </a:ext>
            </a:extLst>
          </p:cNvPr>
          <p:cNvSpPr txBox="1"/>
          <p:nvPr/>
        </p:nvSpPr>
        <p:spPr>
          <a:xfrm>
            <a:off x="8749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19FBFB2-B8D4-4527-BDB1-1344A31EEC06}"/>
              </a:ext>
            </a:extLst>
          </p:cNvPr>
          <p:cNvSpPr/>
          <p:nvPr/>
        </p:nvSpPr>
        <p:spPr>
          <a:xfrm>
            <a:off x="3419474" y="447675"/>
            <a:ext cx="4972049" cy="67191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12 547 + 23 628 = ?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7F479DB-9EFF-4D59-8D11-C8CFF0F068E6}"/>
              </a:ext>
            </a:extLst>
          </p:cNvPr>
          <p:cNvSpPr txBox="1"/>
          <p:nvPr/>
        </p:nvSpPr>
        <p:spPr>
          <a:xfrm>
            <a:off x="5701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4DE4BE4-660D-4B08-92CF-A574124F7F9C}"/>
              </a:ext>
            </a:extLst>
          </p:cNvPr>
          <p:cNvSpPr txBox="1"/>
          <p:nvPr/>
        </p:nvSpPr>
        <p:spPr>
          <a:xfrm>
            <a:off x="2764905" y="381595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2F55E25-1DF5-7375-4B12-852E79CC0EC6}"/>
              </a:ext>
            </a:extLst>
          </p:cNvPr>
          <p:cNvSpPr/>
          <p:nvPr/>
        </p:nvSpPr>
        <p:spPr>
          <a:xfrm>
            <a:off x="3609975" y="4619625"/>
            <a:ext cx="5191125" cy="885825"/>
          </a:xfrm>
          <a:prstGeom prst="roundRect">
            <a:avLst>
              <a:gd name="adj" fmla="val 47850"/>
            </a:avLst>
          </a:prstGeom>
          <a:ln w="57150">
            <a:solidFill>
              <a:srgbClr val="EB3D94"/>
            </a:solidFill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12 547 + 23 628 = 36 175</a:t>
            </a:r>
          </a:p>
        </p:txBody>
      </p:sp>
    </p:spTree>
    <p:extLst>
      <p:ext uri="{BB962C8B-B14F-4D97-AF65-F5344CB8AC3E}">
        <p14:creationId xmlns:p14="http://schemas.microsoft.com/office/powerpoint/2010/main" val="1045889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 animBg="1"/>
      <p:bldP spid="31" grpId="0"/>
      <p:bldP spid="32" grpId="0"/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3BA005F-8D73-ED40-9389-728535A7030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15491" y="631206"/>
            <a:ext cx="7608467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5607225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Content Placeholder 4" descr="A pirate on a boat on a beach&#10;&#10;Description automatically generated">
            <a:extLst>
              <a:ext uri="{FF2B5EF4-FFF2-40B4-BE49-F238E27FC236}">
                <a16:creationId xmlns:a16="http://schemas.microsoft.com/office/drawing/2014/main" id="{2C7C8886-D9C5-2488-43A9-F9AFF019033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54" b="1380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1F7B333-5436-693C-8F67-FA8F849EF88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308194">
            <a:off x="91661" y="2871200"/>
            <a:ext cx="15897271" cy="276068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261A1FF-8C8E-4802-2D99-BB3BB7EF411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26799" y="725501"/>
            <a:ext cx="6767147" cy="1621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54707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61203E-3024-63A1-649D-B103F51DF2A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3A708D-B26A-7D15-5666-32D51D794F6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6" descr="A group of kids on a beach&#10;&#10;Description automatically generated">
            <a:extLst>
              <a:ext uri="{FF2B5EF4-FFF2-40B4-BE49-F238E27FC236}">
                <a16:creationId xmlns:a16="http://schemas.microsoft.com/office/drawing/2014/main" id="{9938889C-F4D0-CC55-A419-33904E0F774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496"/>
            <a:ext cx="12192000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595F16B-3AC3-EAE8-B92C-BDA8A93DCA3A}"/>
              </a:ext>
            </a:extLst>
          </p:cNvPr>
          <p:cNvSpPr/>
          <p:nvPr/>
        </p:nvSpPr>
        <p:spPr>
          <a:xfrm>
            <a:off x="7596034" y="0"/>
            <a:ext cx="4595966" cy="673847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6438D53-9C06-4CCD-13D8-19409E7AABC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9613" y="2334046"/>
            <a:ext cx="4390255" cy="4162004"/>
          </a:xfrm>
          <a:prstGeom prst="rect">
            <a:avLst/>
          </a:prstGeom>
        </p:spPr>
      </p:pic>
      <p:pic>
        <p:nvPicPr>
          <p:cNvPr id="6" name="1">
            <a:hlinkClick r:id="" action="ppaction://media"/>
            <a:extLst>
              <a:ext uri="{FF2B5EF4-FFF2-40B4-BE49-F238E27FC236}">
                <a16:creationId xmlns:a16="http://schemas.microsoft.com/office/drawing/2014/main" id="{35586568-F2B1-9CB9-0168-E66D26ED0FC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445625" y="1247775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318847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627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EB150174-56E7-3027-D120-52F7F3AA2924}"/>
              </a:ext>
            </a:extLst>
          </p:cNvPr>
          <p:cNvGrpSpPr/>
          <p:nvPr/>
        </p:nvGrpSpPr>
        <p:grpSpPr>
          <a:xfrm>
            <a:off x="1071716" y="875016"/>
            <a:ext cx="1853788" cy="849207"/>
            <a:chOff x="1058" y="385"/>
            <a:chExt cx="1807" cy="1003"/>
          </a:xfrm>
        </p:grpSpPr>
        <p:sp>
          <p:nvSpPr>
            <p:cNvPr id="8" name="Text Box 14">
              <a:extLst>
                <a:ext uri="{FF2B5EF4-FFF2-40B4-BE49-F238E27FC236}">
                  <a16:creationId xmlns:a16="http://schemas.microsoft.com/office/drawing/2014/main" id="{6C26A75F-8832-26A2-CB37-2F003249BA3D}"/>
                </a:ext>
              </a:extLst>
            </p:cNvPr>
            <p:cNvSpPr txBox="1"/>
            <p:nvPr/>
          </p:nvSpPr>
          <p:spPr>
            <a:xfrm>
              <a:off x="1848" y="385"/>
              <a:ext cx="1017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5C348C-3029-0F6B-A39E-8A7434C28752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5016E37-4422-D33A-7631-9732E7F02F6D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1" name="Text Box 10">
                <a:extLst>
                  <a:ext uri="{FF2B5EF4-FFF2-40B4-BE49-F238E27FC236}">
                    <a16:creationId xmlns:a16="http://schemas.microsoft.com/office/drawing/2014/main" id="{A30A3CEC-2E73-9EA8-A6C1-B1046DB4B5DF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1</a:t>
                </a:r>
              </a:p>
            </p:txBody>
          </p:sp>
        </p:grpSp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id="{2B0337E6-CC88-77AA-C313-48FB39642A8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71786" y="2769163"/>
            <a:ext cx="9602646" cy="1471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435407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86 362 + 918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86 362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5610225" y="2634474"/>
            <a:ext cx="31818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918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710068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31670334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93 246 + 4 825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93 246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4381500" y="2634474"/>
            <a:ext cx="44106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4 825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700543" y="2703442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15236272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67 294 + 25 431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95700" y="1378822"/>
            <a:ext cx="528832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67 294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3771900" y="2615424"/>
            <a:ext cx="58012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25 431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168217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981450" y="403225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61733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5389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4833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528457" y="3898448"/>
            <a:ext cx="8897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5824493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158692" y="287047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C5375B2-DF14-FC6C-5EFF-F6800B5EB03F}"/>
              </a:ext>
            </a:extLst>
          </p:cNvPr>
          <p:cNvSpPr/>
          <p:nvPr/>
        </p:nvSpPr>
        <p:spPr>
          <a:xfrm>
            <a:off x="4043318" y="26558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2789092-232D-9EDC-7D7D-D6FD4E91E9A8}"/>
              </a:ext>
            </a:extLst>
          </p:cNvPr>
          <p:cNvSpPr txBox="1"/>
          <p:nvPr/>
        </p:nvSpPr>
        <p:spPr>
          <a:xfrm>
            <a:off x="3788229" y="3887562"/>
            <a:ext cx="8897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18060579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23" grpId="0" animBg="1"/>
      <p:bldP spid="23" grpId="1" animBg="1"/>
      <p:bldP spid="14" grpId="0" animBg="1"/>
      <p:bldP spid="2" grpId="0" animBg="1"/>
      <p:bldP spid="2" grpId="1" animBg="1"/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58 368 + 715 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58 368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5610225" y="2634474"/>
            <a:ext cx="31818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715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643393" y="2722492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17530093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B041"/>
              </a:buClr>
              <a:buSzPts val="5200"/>
              <a:buFont typeface="Luckiest Guy"/>
              <a:buNone/>
              <a:tabLst/>
              <a:defRPr/>
            </a:pPr>
            <a:r>
              <a:rPr kumimoji="0" lang="en-US" sz="5867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Trò</a:t>
            </a:r>
            <a:r>
              <a:rPr kumimoji="0" lang="en-US" sz="5867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 </a:t>
            </a:r>
            <a:r>
              <a:rPr kumimoji="0" lang="en-US" sz="5867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chơi</a:t>
            </a:r>
            <a:endParaRPr kumimoji="0" lang="en-US" sz="5867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sym typeface="Luckiest Guy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B041"/>
              </a:buClr>
              <a:buSzPts val="5200"/>
              <a:buFont typeface="Luckiest Guy"/>
              <a:buNone/>
              <a:tabLst/>
              <a:defRPr/>
            </a:pPr>
            <a:r>
              <a:rPr kumimoji="0" lang="en-US" sz="5867" b="1" i="0" u="none" strike="noStrike" kern="0" cap="none" spc="0" normalizeH="0" baseline="0" noProof="0" dirty="0">
                <a:ln>
                  <a:noFill/>
                </a:ln>
                <a:solidFill>
                  <a:srgbClr val="FBB041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TÌM TRỨNG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B041"/>
              </a:buClr>
              <a:buSzPts val="5200"/>
              <a:buFont typeface="Luckiest Guy"/>
              <a:buNone/>
              <a:tabLst/>
              <a:defRPr/>
            </a:pPr>
            <a:r>
              <a:rPr kumimoji="0" lang="en-US" sz="5867" b="1" i="0" u="none" strike="noStrike" kern="0" cap="none" spc="0" normalizeH="0" baseline="0" noProof="0" dirty="0">
                <a:ln>
                  <a:noFill/>
                </a:ln>
                <a:solidFill>
                  <a:srgbClr val="FBB041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A57BEB2-BF53-334E-91B2-BBB821D42A8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cartoon pirate with a sign&#10;&#10;Description automatically generated with medium confidence">
            <a:extLst>
              <a:ext uri="{FF2B5EF4-FFF2-40B4-BE49-F238E27FC236}">
                <a16:creationId xmlns:a16="http://schemas.microsoft.com/office/drawing/2014/main" id="{775F133E-877E-5BC9-A4F1-2FB3BD31D96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509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6" name="Content Placeholder 5" descr="A map of a treasure island&#10;&#10;Description automatically generated">
            <a:extLst>
              <a:ext uri="{FF2B5EF4-FFF2-40B4-BE49-F238E27FC236}">
                <a16:creationId xmlns:a16="http://schemas.microsoft.com/office/drawing/2014/main" id="{16164240-0794-3D11-9851-4D2C5C889AE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063"/>
          <a:stretch/>
        </p:blipFill>
        <p:spPr>
          <a:xfrm>
            <a:off x="0" y="0"/>
            <a:ext cx="7305040" cy="6862100"/>
          </a:xfr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C782A8-B1D1-4F9A-FD6F-779D757F4E9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40876" y="4307437"/>
            <a:ext cx="2259191" cy="20815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544444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1.11111E-6 L -0.20196 -0.1347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04" y="-6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017E5599-0E04-8F23-DFD5-ABDDB3B6C1B0}"/>
              </a:ext>
            </a:extLst>
          </p:cNvPr>
          <p:cNvGrpSpPr/>
          <p:nvPr/>
        </p:nvGrpSpPr>
        <p:grpSpPr>
          <a:xfrm>
            <a:off x="624187" y="845519"/>
            <a:ext cx="4163072" cy="849207"/>
            <a:chOff x="1058" y="385"/>
            <a:chExt cx="4058" cy="1003"/>
          </a:xfrm>
        </p:grpSpPr>
        <p:sp>
          <p:nvSpPr>
            <p:cNvPr id="4" name="Text Box 14">
              <a:extLst>
                <a:ext uri="{FF2B5EF4-FFF2-40B4-BE49-F238E27FC236}">
                  <a16:creationId xmlns:a16="http://schemas.microsoft.com/office/drawing/2014/main" id="{6762A115-4737-B386-3E64-A4F1349C9471}"/>
                </a:ext>
              </a:extLst>
            </p:cNvPr>
            <p:cNvSpPr txBox="1"/>
            <p:nvPr/>
          </p:nvSpPr>
          <p:spPr>
            <a:xfrm>
              <a:off x="1848" y="385"/>
              <a:ext cx="3268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Đặt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rồi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6E9C0B7-2595-289A-BA8F-519C17BDB54D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6E8E5014-C0B1-6A7E-541C-885406ABF474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7" name="Text Box 10">
                <a:extLst>
                  <a:ext uri="{FF2B5EF4-FFF2-40B4-BE49-F238E27FC236}">
                    <a16:creationId xmlns:a16="http://schemas.microsoft.com/office/drawing/2014/main" id="{053BDE8D-3B5E-7491-E995-CCE6BFC82B98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2</a:t>
                </a:r>
              </a:p>
            </p:txBody>
          </p:sp>
        </p:grp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6FF1067-BF3B-192F-6F3D-F0272AC4CB2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41002" y="2580199"/>
            <a:ext cx="10136644" cy="1509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9468736"/>
      </p:ext>
    </p:extLst>
  </p:cSld>
  <p:clrMapOvr>
    <a:masterClrMapping/>
  </p:clrMapOvr>
  <p:transition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43 835 + 55 807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43 835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3667125" y="2634474"/>
            <a:ext cx="51249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55 807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710068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3202592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67 254 + 92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67 254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6381749" y="2634474"/>
            <a:ext cx="24103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92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834211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5160536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14" grpId="0" animBg="1"/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25 346 + 37 292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25 346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3695701" y="2634474"/>
            <a:ext cx="509640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37 292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834211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A73C4BE4-71A8-D03C-D775-F8E6843C86AC}"/>
              </a:ext>
            </a:extLst>
          </p:cNvPr>
          <p:cNvSpPr/>
          <p:nvPr/>
        </p:nvSpPr>
        <p:spPr>
          <a:xfrm>
            <a:off x="3919686" y="2695891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70879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14" grpId="0" animBg="1"/>
      <p:bldP spid="15" grpId="0"/>
      <p:bldP spid="2" grpId="0" animBg="1"/>
      <p:bldP spid="2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lvl="0" algn="ctr" defTabSz="457200">
              <a:defRPr/>
            </a:pPr>
            <a:r>
              <a:rPr lang="en-US" sz="6600" b="1" kern="0" dirty="0">
                <a:solidFill>
                  <a:srgbClr val="0064D2">
                    <a:lumMod val="50000"/>
                  </a:srgbClr>
                </a:solidFill>
                <a:ea typeface="微软雅黑"/>
                <a:cs typeface="Arial" panose="020B0604020202020204" pitchFamily="34" charset="0"/>
              </a:rPr>
              <a:t>7 528 + 5 345</a:t>
            </a:r>
            <a:endParaRPr kumimoji="0" lang="en-US" sz="6600" b="1" i="0" u="none" strike="noStrike" kern="0" cap="none" spc="0" normalizeH="0" baseline="0" noProof="0" dirty="0">
              <a:ln>
                <a:noFill/>
              </a:ln>
              <a:solidFill>
                <a:srgbClr val="0064D2">
                  <a:lumMod val="50000"/>
                </a:srgbClr>
              </a:solidFill>
              <a:effectLst/>
              <a:uLnTx/>
              <a:uFillTx/>
              <a:latin typeface="Arial"/>
              <a:ea typeface="微软雅黑"/>
              <a:cs typeface="Arial" panose="020B0604020202020204" pitchFamily="34" charset="0"/>
            </a:endParaRP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4495799" y="1397872"/>
            <a:ext cx="37071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>
                <a:solidFill>
                  <a:prstClr val="white"/>
                </a:solidFill>
                <a:cs typeface="Arial" panose="020B0604020202020204" pitchFamily="34" charset="0"/>
              </a:rPr>
              <a:t>7 528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4514850" y="2624949"/>
            <a:ext cx="411533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5 345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4015942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675334" y="384833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3924301" y="3850823"/>
            <a:ext cx="19526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767661" y="272446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4006417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26570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1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cartoon pirate with a sign&#10;&#10;Description automatically generated with medium confidence">
            <a:extLst>
              <a:ext uri="{FF2B5EF4-FFF2-40B4-BE49-F238E27FC236}">
                <a16:creationId xmlns:a16="http://schemas.microsoft.com/office/drawing/2014/main" id="{775F133E-877E-5BC9-A4F1-2FB3BD31D96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509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6" name="Content Placeholder 5" descr="A map of a treasure island&#10;&#10;Description automatically generated">
            <a:extLst>
              <a:ext uri="{FF2B5EF4-FFF2-40B4-BE49-F238E27FC236}">
                <a16:creationId xmlns:a16="http://schemas.microsoft.com/office/drawing/2014/main" id="{16164240-0794-3D11-9851-4D2C5C889AE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063"/>
          <a:stretch/>
        </p:blipFill>
        <p:spPr>
          <a:xfrm>
            <a:off x="0" y="0"/>
            <a:ext cx="7305040" cy="6862100"/>
          </a:xfr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C782A8-B1D1-4F9A-FD6F-779D757F4E9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7404" y="3009579"/>
            <a:ext cx="2259191" cy="20815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237825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7.40741E-7 L 0.11354 -0.078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77" y="-39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7DA5FEE-296D-AAF9-0C30-FA3530C5ECEC}"/>
              </a:ext>
            </a:extLst>
          </p:cNvPr>
          <p:cNvGrpSpPr/>
          <p:nvPr/>
        </p:nvGrpSpPr>
        <p:grpSpPr>
          <a:xfrm>
            <a:off x="748319" y="1117135"/>
            <a:ext cx="5610606" cy="849207"/>
            <a:chOff x="1058" y="385"/>
            <a:chExt cx="5469" cy="1003"/>
          </a:xfrm>
        </p:grpSpPr>
        <p:sp>
          <p:nvSpPr>
            <p:cNvPr id="8" name="Text Box 14">
              <a:extLst>
                <a:ext uri="{FF2B5EF4-FFF2-40B4-BE49-F238E27FC236}">
                  <a16:creationId xmlns:a16="http://schemas.microsoft.com/office/drawing/2014/main" id="{3D1A0CC1-DCDE-7148-33EB-FF86F5AD2CBD}"/>
                </a:ext>
              </a:extLst>
            </p:cNvPr>
            <p:cNvSpPr txBox="1"/>
            <p:nvPr/>
          </p:nvSpPr>
          <p:spPr>
            <a:xfrm>
              <a:off x="1848" y="385"/>
              <a:ext cx="4679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nhẩm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theo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mẫu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400555B-7D6A-7C25-A2AC-6BCB9256CCC0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9788109-C817-9F50-EAD9-B6C6F934390F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1" name="Text Box 10">
                <a:extLst>
                  <a:ext uri="{FF2B5EF4-FFF2-40B4-BE49-F238E27FC236}">
                    <a16:creationId xmlns:a16="http://schemas.microsoft.com/office/drawing/2014/main" id="{4D94CE99-1343-7A79-282A-C49B763109AB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3</a:t>
                </a:r>
              </a:p>
            </p:txBody>
          </p:sp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0BB34BB1-23C0-A183-310C-6FDD725B4A31}"/>
              </a:ext>
            </a:extLst>
          </p:cNvPr>
          <p:cNvSpPr/>
          <p:nvPr/>
        </p:nvSpPr>
        <p:spPr>
          <a:xfrm>
            <a:off x="1110430" y="2210107"/>
            <a:ext cx="6467475" cy="17145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327717-226E-540E-3F90-85B4BFBDFFB5}"/>
              </a:ext>
            </a:extLst>
          </p:cNvPr>
          <p:cNvSpPr txBox="1"/>
          <p:nvPr/>
        </p:nvSpPr>
        <p:spPr>
          <a:xfrm>
            <a:off x="1700980" y="2257732"/>
            <a:ext cx="43529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: 8 000 + 7 000 = ?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D75BD8A-697A-8A5C-B55E-D6D7B85A9684}"/>
              </a:ext>
            </a:extLst>
          </p:cNvPr>
          <p:cNvSpPr txBox="1"/>
          <p:nvPr/>
        </p:nvSpPr>
        <p:spPr>
          <a:xfrm>
            <a:off x="1243780" y="2800657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Nhẩm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8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+ 7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= 15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5B50F13-AD4C-B266-D6B1-F5344D4457A6}"/>
              </a:ext>
            </a:extLst>
          </p:cNvPr>
          <p:cNvSpPr txBox="1"/>
          <p:nvPr/>
        </p:nvSpPr>
        <p:spPr>
          <a:xfrm>
            <a:off x="1329505" y="3381682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8 000 + 7 000 = 15 000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BA1261-67A2-F429-7589-308EDD8EF838}"/>
              </a:ext>
            </a:extLst>
          </p:cNvPr>
          <p:cNvSpPr txBox="1"/>
          <p:nvPr/>
        </p:nvSpPr>
        <p:spPr>
          <a:xfrm>
            <a:off x="8406580" y="2300892"/>
            <a:ext cx="30861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2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a) 6 000 + 5 000</a:t>
            </a:r>
          </a:p>
          <a:p>
            <a:pPr algn="just"/>
            <a:r>
              <a:rPr lang="pt-BR" sz="32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b) 9 000 + 4 000</a:t>
            </a:r>
          </a:p>
          <a:p>
            <a:pPr algn="just"/>
            <a:r>
              <a:rPr lang="pt-BR" sz="32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c) 7 000 + 9 000</a:t>
            </a:r>
          </a:p>
        </p:txBody>
      </p:sp>
    </p:spTree>
    <p:extLst>
      <p:ext uri="{BB962C8B-B14F-4D97-AF65-F5344CB8AC3E}">
        <p14:creationId xmlns:p14="http://schemas.microsoft.com/office/powerpoint/2010/main" val="338610057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/>
      <p:bldP spid="15" grpId="0"/>
      <p:bldP spid="17" grpId="0"/>
      <p:bldP spid="1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E635EB1-5A84-6A54-9C92-9E79D134BDE4}"/>
              </a:ext>
            </a:extLst>
          </p:cNvPr>
          <p:cNvSpPr/>
          <p:nvPr/>
        </p:nvSpPr>
        <p:spPr>
          <a:xfrm>
            <a:off x="2476500" y="885824"/>
            <a:ext cx="6467475" cy="13620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81D718-6D9D-28F5-66F7-084575571E0F}"/>
              </a:ext>
            </a:extLst>
          </p:cNvPr>
          <p:cNvSpPr txBox="1"/>
          <p:nvPr/>
        </p:nvSpPr>
        <p:spPr>
          <a:xfrm>
            <a:off x="2609850" y="1123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+ 5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= 11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BA50B1-B1F0-FACF-A0D7-F94EA6A2A4FF}"/>
              </a:ext>
            </a:extLst>
          </p:cNvPr>
          <p:cNvSpPr txBox="1"/>
          <p:nvPr/>
        </p:nvSpPr>
        <p:spPr>
          <a:xfrm>
            <a:off x="2695575" y="1704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6 000 + 5 000 = 11 000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779ACE4-9061-A00B-89D6-86A9FFE2FC87}"/>
              </a:ext>
            </a:extLst>
          </p:cNvPr>
          <p:cNvSpPr/>
          <p:nvPr/>
        </p:nvSpPr>
        <p:spPr>
          <a:xfrm>
            <a:off x="2600325" y="3038474"/>
            <a:ext cx="6467475" cy="13620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B7CCE0-49FC-135D-1942-BAE6B6F6B49B}"/>
              </a:ext>
            </a:extLst>
          </p:cNvPr>
          <p:cNvSpPr txBox="1"/>
          <p:nvPr/>
        </p:nvSpPr>
        <p:spPr>
          <a:xfrm>
            <a:off x="2733675" y="327660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+ 4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= 13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F2855D8-D2F9-4512-62E7-3C3F09301B4B}"/>
              </a:ext>
            </a:extLst>
          </p:cNvPr>
          <p:cNvSpPr txBox="1"/>
          <p:nvPr/>
        </p:nvSpPr>
        <p:spPr>
          <a:xfrm>
            <a:off x="2819400" y="385762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9 000 + 4 000 = 13 000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B25505C-3E20-EBB7-FF55-90E4FD19C516}"/>
              </a:ext>
            </a:extLst>
          </p:cNvPr>
          <p:cNvSpPr txBox="1"/>
          <p:nvPr/>
        </p:nvSpPr>
        <p:spPr>
          <a:xfrm>
            <a:off x="3829050" y="2762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+ 5 000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25E9E4-7F6D-08C3-2A8F-0C7A4C357F38}"/>
              </a:ext>
            </a:extLst>
          </p:cNvPr>
          <p:cNvSpPr txBox="1"/>
          <p:nvPr/>
        </p:nvSpPr>
        <p:spPr>
          <a:xfrm>
            <a:off x="4010025" y="246697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9 000 + 4 000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4BF1755-123A-37BA-537E-7C0558930F7B}"/>
              </a:ext>
            </a:extLst>
          </p:cNvPr>
          <p:cNvSpPr/>
          <p:nvPr/>
        </p:nvSpPr>
        <p:spPr>
          <a:xfrm>
            <a:off x="2876550" y="5076824"/>
            <a:ext cx="6467475" cy="13620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8A460B9-CECB-B52D-02F2-2563B1612D00}"/>
              </a:ext>
            </a:extLst>
          </p:cNvPr>
          <p:cNvSpPr txBox="1"/>
          <p:nvPr/>
        </p:nvSpPr>
        <p:spPr>
          <a:xfrm>
            <a:off x="3009900" y="5314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7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+ 9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= 16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39C13C6-6192-97F8-E556-5FF3E5FF4FD5}"/>
              </a:ext>
            </a:extLst>
          </p:cNvPr>
          <p:cNvSpPr txBox="1"/>
          <p:nvPr/>
        </p:nvSpPr>
        <p:spPr>
          <a:xfrm>
            <a:off x="3095625" y="5895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7 000 + 9 000 = 16 000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C44FF53-F4A8-799E-F89B-EEFAE21DF5FD}"/>
              </a:ext>
            </a:extLst>
          </p:cNvPr>
          <p:cNvSpPr txBox="1"/>
          <p:nvPr/>
        </p:nvSpPr>
        <p:spPr>
          <a:xfrm>
            <a:off x="4286250" y="45053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7 000 + 9 000 </a:t>
            </a:r>
          </a:p>
        </p:txBody>
      </p:sp>
    </p:spTree>
    <p:extLst>
      <p:ext uri="{BB962C8B-B14F-4D97-AF65-F5344CB8AC3E}">
        <p14:creationId xmlns:p14="http://schemas.microsoft.com/office/powerpoint/2010/main" val="24454435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5" grpId="0" animBg="1"/>
      <p:bldP spid="6" grpId="0"/>
      <p:bldP spid="7" grpId="0"/>
      <p:bldP spid="8" grpId="0"/>
      <p:bldP spid="9" grpId="0"/>
      <p:bldP spid="10" grpId="0" animBg="1"/>
      <p:bldP spid="11" grpId="0"/>
      <p:bldP spid="12" grpId="0"/>
      <p:bldP spid="1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cartoon pirate with a sign&#10;&#10;Description automatically generated with medium confidence">
            <a:extLst>
              <a:ext uri="{FF2B5EF4-FFF2-40B4-BE49-F238E27FC236}">
                <a16:creationId xmlns:a16="http://schemas.microsoft.com/office/drawing/2014/main" id="{775F133E-877E-5BC9-A4F1-2FB3BD31D96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509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6" name="Content Placeholder 5" descr="A map of a treasure island&#10;&#10;Description automatically generated">
            <a:extLst>
              <a:ext uri="{FF2B5EF4-FFF2-40B4-BE49-F238E27FC236}">
                <a16:creationId xmlns:a16="http://schemas.microsoft.com/office/drawing/2014/main" id="{16164240-0794-3D11-9851-4D2C5C889AE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063"/>
          <a:stretch/>
        </p:blipFill>
        <p:spPr>
          <a:xfrm>
            <a:off x="0" y="0"/>
            <a:ext cx="7305040" cy="6862100"/>
          </a:xfr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C782A8-B1D1-4F9A-FD6F-779D757F4E9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64360" y="2252495"/>
            <a:ext cx="2259191" cy="20815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909302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59259E-6 L -0.16953 -0.1523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77" y="-76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5749B594-F892-3C63-C18F-97B771BB836C}"/>
              </a:ext>
            </a:extLst>
          </p:cNvPr>
          <p:cNvGrpSpPr/>
          <p:nvPr/>
        </p:nvGrpSpPr>
        <p:grpSpPr>
          <a:xfrm>
            <a:off x="152239" y="523738"/>
            <a:ext cx="11620285" cy="1687407"/>
            <a:chOff x="1058" y="292"/>
            <a:chExt cx="11327" cy="1993"/>
          </a:xfrm>
        </p:grpSpPr>
        <p:sp>
          <p:nvSpPr>
            <p:cNvPr id="16" name="Text Box 14">
              <a:extLst>
                <a:ext uri="{FF2B5EF4-FFF2-40B4-BE49-F238E27FC236}">
                  <a16:creationId xmlns:a16="http://schemas.microsoft.com/office/drawing/2014/main" id="{D37BC7DD-2909-7A08-8A24-B076B7606E7F}"/>
                </a:ext>
              </a:extLst>
            </p:cNvPr>
            <p:cNvSpPr txBox="1"/>
            <p:nvPr/>
          </p:nvSpPr>
          <p:spPr>
            <a:xfrm>
              <a:off x="1848" y="385"/>
              <a:ext cx="10537" cy="1900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Để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phục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vụ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học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sinh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chuẩn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bị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năm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hoạc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mới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một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6 500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khoa, 3 860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tham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khảo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8 500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đó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E4C352E-69A2-B07F-B5C7-DA4F589FDBB3}"/>
                </a:ext>
              </a:extLst>
            </p:cNvPr>
            <p:cNvGrpSpPr/>
            <p:nvPr/>
          </p:nvGrpSpPr>
          <p:grpSpPr>
            <a:xfrm>
              <a:off x="1058" y="292"/>
              <a:ext cx="756" cy="1050"/>
              <a:chOff x="974" y="314"/>
              <a:chExt cx="756" cy="1050"/>
            </a:xfrm>
          </p:grpSpPr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91F03AE7-3B1B-AAB8-17CA-B206A619FE93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9" name="Text Box 10">
                <a:extLst>
                  <a:ext uri="{FF2B5EF4-FFF2-40B4-BE49-F238E27FC236}">
                    <a16:creationId xmlns:a16="http://schemas.microsoft.com/office/drawing/2014/main" id="{91BC723D-1EAA-0E50-5A51-EC714AFEB9C8}"/>
                  </a:ext>
                </a:extLst>
              </p:cNvPr>
              <p:cNvSpPr txBox="1"/>
              <p:nvPr/>
            </p:nvSpPr>
            <p:spPr>
              <a:xfrm>
                <a:off x="1056" y="314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4</a:t>
                </a:r>
              </a:p>
            </p:txBody>
          </p:sp>
        </p:grpSp>
      </p:grp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1BC9D89-A33C-2C27-4176-C880F0746BD9}"/>
              </a:ext>
            </a:extLst>
          </p:cNvPr>
          <p:cNvCxnSpPr/>
          <p:nvPr/>
        </p:nvCxnSpPr>
        <p:spPr>
          <a:xfrm>
            <a:off x="1638300" y="1609725"/>
            <a:ext cx="39243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D01DDDA-6CA3-11CD-CA3F-CAD9CD96A66C}"/>
              </a:ext>
            </a:extLst>
          </p:cNvPr>
          <p:cNvCxnSpPr>
            <a:cxnSpLocks/>
          </p:cNvCxnSpPr>
          <p:nvPr/>
        </p:nvCxnSpPr>
        <p:spPr>
          <a:xfrm>
            <a:off x="5838825" y="1628775"/>
            <a:ext cx="4238625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3603720-2B62-BB80-B93E-6788F9CDF76D}"/>
              </a:ext>
            </a:extLst>
          </p:cNvPr>
          <p:cNvCxnSpPr>
            <a:cxnSpLocks/>
          </p:cNvCxnSpPr>
          <p:nvPr/>
        </p:nvCxnSpPr>
        <p:spPr>
          <a:xfrm>
            <a:off x="10877550" y="1628775"/>
            <a:ext cx="85725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6E2122C-CF8C-B31B-389F-A27FB9A553A7}"/>
              </a:ext>
            </a:extLst>
          </p:cNvPr>
          <p:cNvCxnSpPr>
            <a:cxnSpLocks/>
          </p:cNvCxnSpPr>
          <p:nvPr/>
        </p:nvCxnSpPr>
        <p:spPr>
          <a:xfrm>
            <a:off x="1066800" y="2105025"/>
            <a:ext cx="1209675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550F461-B1D2-DCFD-D51B-9C79EA11BC56}"/>
              </a:ext>
            </a:extLst>
          </p:cNvPr>
          <p:cNvSpPr txBox="1"/>
          <p:nvPr/>
        </p:nvSpPr>
        <p:spPr>
          <a:xfrm>
            <a:off x="876300" y="2676525"/>
            <a:ext cx="108204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sz="3200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r>
              <a:rPr lang="en-US" sz="3200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giáo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khoa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tham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khảo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6 500 + 3 860 = 10 360 (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10 360 + 8 500 = 18 860 (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r"/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18 860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524D405-0F58-0259-BDAD-3E373608AE72}"/>
              </a:ext>
            </a:extLst>
          </p:cNvPr>
          <p:cNvCxnSpPr>
            <a:cxnSpLocks/>
          </p:cNvCxnSpPr>
          <p:nvPr/>
        </p:nvCxnSpPr>
        <p:spPr>
          <a:xfrm>
            <a:off x="5029200" y="2105025"/>
            <a:ext cx="641985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5465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cartoon pirate with a sign&#10;&#10;Description automatically generated with medium confidence">
            <a:extLst>
              <a:ext uri="{FF2B5EF4-FFF2-40B4-BE49-F238E27FC236}">
                <a16:creationId xmlns:a16="http://schemas.microsoft.com/office/drawing/2014/main" id="{775F133E-877E-5BC9-A4F1-2FB3BD31D96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509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6" name="Content Placeholder 5" descr="A map of a treasure island&#10;&#10;Description automatically generated">
            <a:extLst>
              <a:ext uri="{FF2B5EF4-FFF2-40B4-BE49-F238E27FC236}">
                <a16:creationId xmlns:a16="http://schemas.microsoft.com/office/drawing/2014/main" id="{16164240-0794-3D11-9851-4D2C5C889AE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063"/>
          <a:stretch/>
        </p:blipFill>
        <p:spPr>
          <a:xfrm>
            <a:off x="0" y="0"/>
            <a:ext cx="7305040" cy="6862100"/>
          </a:xfr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C782A8-B1D1-4F9A-FD6F-779D757F4E9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0825" y="1180779"/>
            <a:ext cx="2259191" cy="20815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906121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0.18529 -0.0773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58" y="-38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04E7416-A0FF-6A10-6CCA-229878BC374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66692" y="603751"/>
            <a:ext cx="8315665" cy="3078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7569167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om with chairs and a table&#10;&#10;Description automatically generated">
            <a:extLst>
              <a:ext uri="{FF2B5EF4-FFF2-40B4-BE49-F238E27FC236}">
                <a16:creationId xmlns:a16="http://schemas.microsoft.com/office/drawing/2014/main" id="{6CF9DF8D-6B8A-5B7E-4BDE-53C20998D43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3" r="7693" b="1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1246EBF-D387-4960-5C6D-FC84499606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2758" y="288717"/>
            <a:ext cx="12192000" cy="6569283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ABA017-37D9-8D7B-463A-D31342D73B2B}"/>
              </a:ext>
            </a:extLst>
          </p:cNvPr>
          <p:cNvGrpSpPr/>
          <p:nvPr/>
        </p:nvGrpSpPr>
        <p:grpSpPr>
          <a:xfrm>
            <a:off x="301209" y="3108864"/>
            <a:ext cx="8019738" cy="3189348"/>
            <a:chOff x="749508" y="2986094"/>
            <a:chExt cx="8180809" cy="3338372"/>
          </a:xfrm>
        </p:grpSpPr>
        <p:sp>
          <p:nvSpPr>
            <p:cNvPr id="5" name="Hình chữ nhật: Góc Tròn 6">
              <a:extLst>
                <a:ext uri="{FF2B5EF4-FFF2-40B4-BE49-F238E27FC236}">
                  <a16:creationId xmlns:a16="http://schemas.microsoft.com/office/drawing/2014/main" id="{D59CB191-E6E5-63A5-2205-AE3F2939DDA3}"/>
                </a:ext>
              </a:extLst>
            </p:cNvPr>
            <p:cNvSpPr/>
            <p:nvPr/>
          </p:nvSpPr>
          <p:spPr>
            <a:xfrm>
              <a:off x="749508" y="2986094"/>
              <a:ext cx="8180809" cy="3338372"/>
            </a:xfrm>
            <a:custGeom>
              <a:avLst/>
              <a:gdLst>
                <a:gd name="connsiteX0" fmla="*/ 0 w 8180809"/>
                <a:gd name="connsiteY0" fmla="*/ 556406 h 3338372"/>
                <a:gd name="connsiteX1" fmla="*/ 556406 w 8180809"/>
                <a:gd name="connsiteY1" fmla="*/ 0 h 3338372"/>
                <a:gd name="connsiteX2" fmla="*/ 7624403 w 8180809"/>
                <a:gd name="connsiteY2" fmla="*/ 0 h 3338372"/>
                <a:gd name="connsiteX3" fmla="*/ 8180809 w 8180809"/>
                <a:gd name="connsiteY3" fmla="*/ 556406 h 3338372"/>
                <a:gd name="connsiteX4" fmla="*/ 8180809 w 8180809"/>
                <a:gd name="connsiteY4" fmla="*/ 2781966 h 3338372"/>
                <a:gd name="connsiteX5" fmla="*/ 7624403 w 8180809"/>
                <a:gd name="connsiteY5" fmla="*/ 3338372 h 3338372"/>
                <a:gd name="connsiteX6" fmla="*/ 556406 w 8180809"/>
                <a:gd name="connsiteY6" fmla="*/ 3338372 h 3338372"/>
                <a:gd name="connsiteX7" fmla="*/ 0 w 8180809"/>
                <a:gd name="connsiteY7" fmla="*/ 2781966 h 3338372"/>
                <a:gd name="connsiteX8" fmla="*/ 0 w 8180809"/>
                <a:gd name="connsiteY8" fmla="*/ 556406 h 33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80809" h="3338372" fill="none" extrusionOk="0">
                  <a:moveTo>
                    <a:pt x="0" y="556406"/>
                  </a:moveTo>
                  <a:cubicBezTo>
                    <a:pt x="-59036" y="252782"/>
                    <a:pt x="244134" y="28264"/>
                    <a:pt x="556406" y="0"/>
                  </a:cubicBezTo>
                  <a:cubicBezTo>
                    <a:pt x="1912343" y="77600"/>
                    <a:pt x="5590156" y="-27269"/>
                    <a:pt x="7624403" y="0"/>
                  </a:cubicBezTo>
                  <a:cubicBezTo>
                    <a:pt x="7958418" y="-35248"/>
                    <a:pt x="8222055" y="261253"/>
                    <a:pt x="8180809" y="556406"/>
                  </a:cubicBezTo>
                  <a:cubicBezTo>
                    <a:pt x="8289809" y="794633"/>
                    <a:pt x="8102600" y="1708455"/>
                    <a:pt x="8180809" y="2781966"/>
                  </a:cubicBezTo>
                  <a:cubicBezTo>
                    <a:pt x="8165000" y="3083077"/>
                    <a:pt x="7896205" y="3354025"/>
                    <a:pt x="7624403" y="3338372"/>
                  </a:cubicBezTo>
                  <a:cubicBezTo>
                    <a:pt x="4768244" y="3387549"/>
                    <a:pt x="3262586" y="3215670"/>
                    <a:pt x="556406" y="3338372"/>
                  </a:cubicBezTo>
                  <a:cubicBezTo>
                    <a:pt x="244987" y="3370043"/>
                    <a:pt x="-29515" y="3114674"/>
                    <a:pt x="0" y="2781966"/>
                  </a:cubicBezTo>
                  <a:cubicBezTo>
                    <a:pt x="47022" y="2400622"/>
                    <a:pt x="104569" y="1341287"/>
                    <a:pt x="0" y="556406"/>
                  </a:cubicBezTo>
                  <a:close/>
                </a:path>
                <a:path w="8180809" h="3338372" stroke="0" extrusionOk="0">
                  <a:moveTo>
                    <a:pt x="0" y="556406"/>
                  </a:moveTo>
                  <a:cubicBezTo>
                    <a:pt x="25271" y="246222"/>
                    <a:pt x="266419" y="-1155"/>
                    <a:pt x="556406" y="0"/>
                  </a:cubicBezTo>
                  <a:cubicBezTo>
                    <a:pt x="2255282" y="-129276"/>
                    <a:pt x="6534251" y="-77778"/>
                    <a:pt x="7624403" y="0"/>
                  </a:cubicBezTo>
                  <a:cubicBezTo>
                    <a:pt x="7922417" y="-29588"/>
                    <a:pt x="8174655" y="284599"/>
                    <a:pt x="8180809" y="556406"/>
                  </a:cubicBezTo>
                  <a:cubicBezTo>
                    <a:pt x="8262408" y="1471566"/>
                    <a:pt x="8335109" y="2334915"/>
                    <a:pt x="8180809" y="2781966"/>
                  </a:cubicBezTo>
                  <a:cubicBezTo>
                    <a:pt x="8189466" y="3107519"/>
                    <a:pt x="7905223" y="3347370"/>
                    <a:pt x="7624403" y="3338372"/>
                  </a:cubicBezTo>
                  <a:cubicBezTo>
                    <a:pt x="4383029" y="3382592"/>
                    <a:pt x="1611063" y="3308990"/>
                    <a:pt x="556406" y="3338372"/>
                  </a:cubicBezTo>
                  <a:cubicBezTo>
                    <a:pt x="247081" y="3330574"/>
                    <a:pt x="-37749" y="3080537"/>
                    <a:pt x="0" y="2781966"/>
                  </a:cubicBezTo>
                  <a:cubicBezTo>
                    <a:pt x="-159954" y="2327482"/>
                    <a:pt x="22140" y="1266825"/>
                    <a:pt x="0" y="556406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5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sd="292532691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Hộp Văn bản 25">
              <a:extLst>
                <a:ext uri="{FF2B5EF4-FFF2-40B4-BE49-F238E27FC236}">
                  <a16:creationId xmlns:a16="http://schemas.microsoft.com/office/drawing/2014/main" id="{2FD44D11-1E97-79D5-FED3-73FA471DEE64}"/>
                </a:ext>
              </a:extLst>
            </p:cNvPr>
            <p:cNvSpPr txBox="1"/>
            <p:nvPr/>
          </p:nvSpPr>
          <p:spPr>
            <a:xfrm>
              <a:off x="921714" y="3502084"/>
              <a:ext cx="7938697" cy="227121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lắng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nghe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cô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giáo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đọc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phép</a:t>
              </a:r>
              <a:r>
                <a:rPr lang="en-US" sz="4500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</a:t>
              </a:r>
              <a:r>
                <a:rPr lang="en-US" sz="4500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và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cùng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nhau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viết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đáp</a:t>
              </a:r>
              <a:r>
                <a:rPr lang="en-US" sz="4500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án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bảng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nhé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3066061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om with chairs and a table&#10;&#10;Description automatically generated">
            <a:extLst>
              <a:ext uri="{FF2B5EF4-FFF2-40B4-BE49-F238E27FC236}">
                <a16:creationId xmlns:a16="http://schemas.microsoft.com/office/drawing/2014/main" id="{6CF9DF8D-6B8A-5B7E-4BDE-53C20998D43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3" r="7693" b="1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grpSp>
        <p:nvGrpSpPr>
          <p:cNvPr id="66" name="Group 65">
            <a:extLst>
              <a:ext uri="{FF2B5EF4-FFF2-40B4-BE49-F238E27FC236}">
                <a16:creationId xmlns:a16="http://schemas.microsoft.com/office/drawing/2014/main" id="{61EF48C0-D19B-0A51-FA1C-B0BA3105EE2C}"/>
              </a:ext>
            </a:extLst>
          </p:cNvPr>
          <p:cNvGrpSpPr/>
          <p:nvPr/>
        </p:nvGrpSpPr>
        <p:grpSpPr>
          <a:xfrm>
            <a:off x="429736" y="606260"/>
            <a:ext cx="11498316" cy="1492301"/>
            <a:chOff x="429736" y="606260"/>
            <a:chExt cx="11498316" cy="1492301"/>
          </a:xfrm>
        </p:grpSpPr>
        <p:sp>
          <p:nvSpPr>
            <p:cNvPr id="46" name="Hình chữ nhật: Góc Tròn 6">
              <a:extLst>
                <a:ext uri="{FF2B5EF4-FFF2-40B4-BE49-F238E27FC236}">
                  <a16:creationId xmlns:a16="http://schemas.microsoft.com/office/drawing/2014/main" id="{8980AAE4-AABC-2F9A-0777-B5887802F359}"/>
                </a:ext>
              </a:extLst>
            </p:cNvPr>
            <p:cNvSpPr/>
            <p:nvPr/>
          </p:nvSpPr>
          <p:spPr>
            <a:xfrm>
              <a:off x="429736" y="606260"/>
              <a:ext cx="11498316" cy="1492301"/>
            </a:xfrm>
            <a:custGeom>
              <a:avLst/>
              <a:gdLst>
                <a:gd name="connsiteX0" fmla="*/ 0 w 11498316"/>
                <a:gd name="connsiteY0" fmla="*/ 248722 h 1492301"/>
                <a:gd name="connsiteX1" fmla="*/ 248722 w 11498316"/>
                <a:gd name="connsiteY1" fmla="*/ 0 h 1492301"/>
                <a:gd name="connsiteX2" fmla="*/ 11249594 w 11498316"/>
                <a:gd name="connsiteY2" fmla="*/ 0 h 1492301"/>
                <a:gd name="connsiteX3" fmla="*/ 11498316 w 11498316"/>
                <a:gd name="connsiteY3" fmla="*/ 248722 h 1492301"/>
                <a:gd name="connsiteX4" fmla="*/ 11498316 w 11498316"/>
                <a:gd name="connsiteY4" fmla="*/ 1243579 h 1492301"/>
                <a:gd name="connsiteX5" fmla="*/ 11249594 w 11498316"/>
                <a:gd name="connsiteY5" fmla="*/ 1492301 h 1492301"/>
                <a:gd name="connsiteX6" fmla="*/ 248722 w 11498316"/>
                <a:gd name="connsiteY6" fmla="*/ 1492301 h 1492301"/>
                <a:gd name="connsiteX7" fmla="*/ 0 w 11498316"/>
                <a:gd name="connsiteY7" fmla="*/ 1243579 h 1492301"/>
                <a:gd name="connsiteX8" fmla="*/ 0 w 11498316"/>
                <a:gd name="connsiteY8" fmla="*/ 248722 h 149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8316" h="1492301" fill="none" extrusionOk="0">
                  <a:moveTo>
                    <a:pt x="0" y="248722"/>
                  </a:moveTo>
                  <a:cubicBezTo>
                    <a:pt x="-25873" y="112966"/>
                    <a:pt x="110277" y="6133"/>
                    <a:pt x="248722" y="0"/>
                  </a:cubicBezTo>
                  <a:cubicBezTo>
                    <a:pt x="3047045" y="77600"/>
                    <a:pt x="6045748" y="-27269"/>
                    <a:pt x="11249594" y="0"/>
                  </a:cubicBezTo>
                  <a:cubicBezTo>
                    <a:pt x="11399015" y="-15904"/>
                    <a:pt x="11523146" y="118667"/>
                    <a:pt x="11498316" y="248722"/>
                  </a:cubicBezTo>
                  <a:cubicBezTo>
                    <a:pt x="11511967" y="559923"/>
                    <a:pt x="11587835" y="988284"/>
                    <a:pt x="11498316" y="1243579"/>
                  </a:cubicBezTo>
                  <a:cubicBezTo>
                    <a:pt x="11493202" y="1378944"/>
                    <a:pt x="11368649" y="1500376"/>
                    <a:pt x="11249594" y="1492301"/>
                  </a:cubicBezTo>
                  <a:cubicBezTo>
                    <a:pt x="6654300" y="1541478"/>
                    <a:pt x="3268764" y="1369599"/>
                    <a:pt x="248722" y="1492301"/>
                  </a:cubicBezTo>
                  <a:cubicBezTo>
                    <a:pt x="109221" y="1508706"/>
                    <a:pt x="-14596" y="1393512"/>
                    <a:pt x="0" y="1243579"/>
                  </a:cubicBezTo>
                  <a:cubicBezTo>
                    <a:pt x="35395" y="984092"/>
                    <a:pt x="84706" y="741322"/>
                    <a:pt x="0" y="248722"/>
                  </a:cubicBezTo>
                  <a:close/>
                </a:path>
                <a:path w="11498316" h="1492301" stroke="0" extrusionOk="0">
                  <a:moveTo>
                    <a:pt x="0" y="248722"/>
                  </a:moveTo>
                  <a:cubicBezTo>
                    <a:pt x="22854" y="108745"/>
                    <a:pt x="133984" y="-1510"/>
                    <a:pt x="248722" y="0"/>
                  </a:cubicBezTo>
                  <a:cubicBezTo>
                    <a:pt x="5099634" y="-129276"/>
                    <a:pt x="9162677" y="-77778"/>
                    <a:pt x="11249594" y="0"/>
                  </a:cubicBezTo>
                  <a:cubicBezTo>
                    <a:pt x="11380240" y="-21419"/>
                    <a:pt x="11494973" y="130632"/>
                    <a:pt x="11498316" y="248722"/>
                  </a:cubicBezTo>
                  <a:cubicBezTo>
                    <a:pt x="11452448" y="659918"/>
                    <a:pt x="11587413" y="789162"/>
                    <a:pt x="11498316" y="1243579"/>
                  </a:cubicBezTo>
                  <a:cubicBezTo>
                    <a:pt x="11504313" y="1393592"/>
                    <a:pt x="11377338" y="1495571"/>
                    <a:pt x="11249594" y="1492301"/>
                  </a:cubicBezTo>
                  <a:cubicBezTo>
                    <a:pt x="8742461" y="1536521"/>
                    <a:pt x="2466580" y="1462919"/>
                    <a:pt x="248722" y="1492301"/>
                  </a:cubicBezTo>
                  <a:cubicBezTo>
                    <a:pt x="109933" y="1486829"/>
                    <a:pt x="-23557" y="1375499"/>
                    <a:pt x="0" y="1243579"/>
                  </a:cubicBezTo>
                  <a:cubicBezTo>
                    <a:pt x="12983" y="773146"/>
                    <a:pt x="-9210" y="361606"/>
                    <a:pt x="0" y="24872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accent5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sd="292532691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47" name="Hộp Văn bản 25">
                  <a:extLst>
                    <a:ext uri="{FF2B5EF4-FFF2-40B4-BE49-F238E27FC236}">
                      <a16:creationId xmlns:a16="http://schemas.microsoft.com/office/drawing/2014/main" id="{F1861615-B3C6-763B-369F-C5E592AA1E5B}"/>
                    </a:ext>
                  </a:extLst>
                </p:cNvPr>
                <p:cNvSpPr txBox="1"/>
                <p:nvPr/>
              </p:nvSpPr>
              <p:spPr>
                <a:xfrm>
                  <a:off x="710295" y="873844"/>
                  <a:ext cx="11127697" cy="83099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V</m:t>
                        </m:r>
                        <m: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í </m:t>
                        </m:r>
                        <m:r>
                          <m:rPr>
                            <m:sty m:val="p"/>
                          </m:rP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d</m:t>
                        </m:r>
                        <m: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ụ:3 000+2 000= ? </m:t>
                        </m:r>
                      </m:oMath>
                    </m:oMathPara>
                  </a14:m>
                  <a:endParaRPr kumimoji="0" lang="en-US" sz="480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 panose="020F0502020204030204" pitchFamily="34" charset="0"/>
                  </a:endParaRPr>
                </a:p>
              </p:txBody>
            </p:sp>
          </mc:Choice>
          <mc:Fallback>
            <p:sp>
              <p:nvSpPr>
                <p:cNvPr id="47" name="Hộp Văn bản 25">
                  <a:extLst>
                    <a:ext uri="{FF2B5EF4-FFF2-40B4-BE49-F238E27FC236}">
                      <a16:creationId xmlns:a16="http://schemas.microsoft.com/office/drawing/2014/main" id="{F1861615-B3C6-763B-369F-C5E592AA1E5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0295" y="873844"/>
                  <a:ext cx="11127697" cy="830997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32" name="Picture 31" descr="A cartoon of a child wearing a chef hat&#10;&#10;Description automatically generated">
            <a:extLst>
              <a:ext uri="{FF2B5EF4-FFF2-40B4-BE49-F238E27FC236}">
                <a16:creationId xmlns:a16="http://schemas.microsoft.com/office/drawing/2014/main" id="{24645585-E819-6650-0E96-806FFB94DDD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8360" b="90536" l="9710" r="89912">
                        <a14:foregroundMark x1="45397" y1="89274" x2="56620" y2="90221"/>
                        <a14:foregroundMark x1="47541" y1="8517" x2="49054" y2="14826"/>
                        <a14:foregroundMark x1="59773" y1="90536" x2="58512" y2="87066"/>
                        <a14:backgroundMark x1="76545" y1="54890" x2="88398" y2="58675"/>
                        <a14:backgroundMark x1="27995" y1="64984" x2="20681" y2="70189"/>
                        <a14:backgroundMark x1="39596" y1="74763" x2="38335" y2="74290"/>
                        <a14:backgroundMark x1="61034" y1="73028" x2="61791" y2="73028"/>
                        <a14:backgroundMark x1="63934" y1="70662" x2="63934" y2="70662"/>
                        <a14:backgroundMark x1="64439" y1="69716" x2="64439" y2="69716"/>
                        <a14:backgroundMark x1="34678" y1="72397" x2="34048" y2="70978"/>
                        <a14:backgroundMark x1="30769" y1="61830" x2="28878" y2="65142"/>
                        <a14:backgroundMark x1="30265" y1="61041" x2="28752" y2="640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621" y="2011895"/>
            <a:ext cx="6479654" cy="5180454"/>
          </a:xfrm>
          <a:prstGeom prst="rect">
            <a:avLst/>
          </a:prstGeom>
        </p:spPr>
      </p:pic>
      <p:pic>
        <p:nvPicPr>
          <p:cNvPr id="63" name="Picture 62" descr="A blackboard on a stand&#10;&#10;Description automatically generated">
            <a:extLst>
              <a:ext uri="{FF2B5EF4-FFF2-40B4-BE49-F238E27FC236}">
                <a16:creationId xmlns:a16="http://schemas.microsoft.com/office/drawing/2014/main" id="{417087ED-A91E-B15A-5615-7ED47A139C4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47864" y="1678898"/>
            <a:ext cx="7896726" cy="594298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34D6E7A-20FF-663E-31E2-389EFFEF749F}"/>
              </a:ext>
            </a:extLst>
          </p:cNvPr>
          <p:cNvSpPr txBox="1"/>
          <p:nvPr/>
        </p:nvSpPr>
        <p:spPr>
          <a:xfrm>
            <a:off x="2362200" y="3438525"/>
            <a:ext cx="418147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5 000</a:t>
            </a:r>
          </a:p>
        </p:txBody>
      </p:sp>
    </p:spTree>
    <p:extLst>
      <p:ext uri="{BB962C8B-B14F-4D97-AF65-F5344CB8AC3E}">
        <p14:creationId xmlns:p14="http://schemas.microsoft.com/office/powerpoint/2010/main" val="28424560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Content Placeholder 4" descr="A treasure chest with gold and skulls&#10;&#10;Description automatically generated with medium confidence">
            <a:extLst>
              <a:ext uri="{FF2B5EF4-FFF2-40B4-BE49-F238E27FC236}">
                <a16:creationId xmlns:a16="http://schemas.microsoft.com/office/drawing/2014/main" id="{7B095D63-20E0-9233-F0E2-C6C7BB25D88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24" r="3672" b="1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5DC5B02B-DC00-E486-9847-B52929E63F97}"/>
              </a:ext>
            </a:extLst>
          </p:cNvPr>
          <p:cNvGrpSpPr/>
          <p:nvPr/>
        </p:nvGrpSpPr>
        <p:grpSpPr>
          <a:xfrm>
            <a:off x="2640268" y="-1388119"/>
            <a:ext cx="7303065" cy="7303065"/>
            <a:chOff x="2192593" y="-1292869"/>
            <a:chExt cx="7303065" cy="7303065"/>
          </a:xfrm>
        </p:grpSpPr>
        <p:pic>
          <p:nvPicPr>
            <p:cNvPr id="6" name="Picture 9">
              <a:extLst>
                <a:ext uri="{FF2B5EF4-FFF2-40B4-BE49-F238E27FC236}">
                  <a16:creationId xmlns:a16="http://schemas.microsoft.com/office/drawing/2014/main" id="{EA0A9EB4-5BE1-6133-7CC2-F306D8F1A58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2192593" y="-1292869"/>
              <a:ext cx="7303065" cy="7303065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1F590F4-8887-7F5A-C419-3109868D8E3A}"/>
                </a:ext>
              </a:extLst>
            </p:cNvPr>
            <p:cNvSpPr txBox="1"/>
            <p:nvPr/>
          </p:nvSpPr>
          <p:spPr>
            <a:xfrm>
              <a:off x="3598606" y="1692217"/>
              <a:ext cx="4168877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Chúc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mừng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đã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tìm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thấy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kho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báu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!</a:t>
              </a: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651015F2-6341-56F3-3D76-AF5E28685FB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8669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13698" y="5443605"/>
            <a:ext cx="12233700" cy="1414395"/>
          </a:xfrm>
          <a:prstGeom prst="rect">
            <a:avLst/>
          </a:prstGeom>
        </p:spPr>
      </p:pic>
      <p:pic>
        <p:nvPicPr>
          <p:cNvPr id="12" name="图片 9">
            <a:extLst>
              <a:ext uri="{FF2B5EF4-FFF2-40B4-BE49-F238E27FC236}">
                <a16:creationId xmlns:a16="http://schemas.microsoft.com/office/drawing/2014/main" id="{3D7AC6A5-1E2C-4F8C-B7F2-52072626A4B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6998"/>
            <a:ext cx="6858003" cy="12192000"/>
          </a:xfrm>
          <a:prstGeom prst="rect">
            <a:avLst/>
          </a:prstGeom>
        </p:spPr>
      </p:pic>
      <p:pic>
        <p:nvPicPr>
          <p:cNvPr id="13" name="图片 8">
            <a:extLst>
              <a:ext uri="{FF2B5EF4-FFF2-40B4-BE49-F238E27FC236}">
                <a16:creationId xmlns:a16="http://schemas.microsoft.com/office/drawing/2014/main" id="{B0171B25-02F7-444B-A424-2AE5F8A8E69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58" b="13608"/>
          <a:stretch/>
        </p:blipFill>
        <p:spPr>
          <a:xfrm rot="5195870">
            <a:off x="3708726" y="-2516831"/>
            <a:ext cx="5216604" cy="1054660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2594426-E42F-403C-9C72-2288776FB0D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97" t="8773"/>
          <a:stretch/>
        </p:blipFill>
        <p:spPr>
          <a:xfrm>
            <a:off x="6530549" y="3069378"/>
            <a:ext cx="5685052" cy="392309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654FA88-CD8E-44F4-B3E1-069B2B9B9E4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595" t="401" r="61267" b="3746"/>
          <a:stretch/>
        </p:blipFill>
        <p:spPr>
          <a:xfrm>
            <a:off x="201335" y="3245362"/>
            <a:ext cx="3732435" cy="370233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E491686-3DF9-4DF7-88A8-E0C7F740D88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8718" y="-558613"/>
            <a:ext cx="6607860" cy="2942671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F0416AA-68CB-4C1A-B928-1969114476E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265" t="-1976" r="5635" b="78498"/>
          <a:stretch/>
        </p:blipFill>
        <p:spPr>
          <a:xfrm>
            <a:off x="9937361" y="285068"/>
            <a:ext cx="2345394" cy="1362605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671B966-6B72-4582-85CE-F7EDD7CCF7D4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41702" y="52390"/>
            <a:ext cx="1809435" cy="176271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3643FC4B-27D3-4711-B75C-4C784B49C05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40863" y="591139"/>
            <a:ext cx="10040982" cy="49564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75362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1219170">
              <a:buClr>
                <a:srgbClr val="000000"/>
              </a:buClr>
            </a:pPr>
            <a:r>
              <a:rPr lang="vi-VN" sz="5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Viết số: Ba mươi </a:t>
            </a:r>
            <a:r>
              <a:rPr lang="en-US" sz="5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tám</a:t>
            </a:r>
            <a:r>
              <a:rPr lang="vi-VN" sz="5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nghìn không trăm </a:t>
            </a:r>
            <a:r>
              <a:rPr lang="en-US" sz="5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hai</a:t>
            </a:r>
            <a:r>
              <a:rPr lang="vi-VN" sz="5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hai</a:t>
            </a: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38 022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1219170">
              <a:buClr>
                <a:srgbClr val="000000"/>
              </a:buClr>
            </a:pPr>
            <a:r>
              <a:rPr lang="vi-VN" sz="5000" kern="0">
                <a:solidFill>
                  <a:srgbClr val="141447"/>
                </a:solidFill>
                <a:latin typeface="Arial" panose="020B0604020202020204"/>
                <a:sym typeface="Arial"/>
              </a:rPr>
              <a:t>Viết số: Chín mươi chín nghìn một trăm hai mươi lăm</a:t>
            </a:r>
            <a:endParaRPr lang="vi-VN" sz="5000" kern="0" dirty="0" err="1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3" name="Google Shape;745;p50">
            <a:extLst>
              <a:ext uri="{FF2B5EF4-FFF2-40B4-BE49-F238E27FC236}">
                <a16:creationId xmlns:a16="http://schemas.microsoft.com/office/drawing/2014/main" id="{C12EA675-CA27-8858-0ADA-E98D1E34AFDD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99 125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C973B2A-3490-875A-C7F9-F20DC92EB6B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542720" y="43661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673811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1219170">
              <a:buClr>
                <a:srgbClr val="000000"/>
              </a:buClr>
            </a:pPr>
            <a:r>
              <a:rPr lang="en-US" sz="4400" kern="0" dirty="0">
                <a:solidFill>
                  <a:srgbClr val="141447"/>
                </a:solidFill>
                <a:sym typeface="Arial"/>
              </a:rPr>
              <a:t>Trong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số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48 923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thì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số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8 ở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hàng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nào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?</a:t>
            </a: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H</a:t>
            </a: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àng</a:t>
            </a:r>
            <a:r>
              <a:rPr kumimoji="0" lang="en" sz="4000" b="1" i="0" u="none" strike="noStrike" kern="0" cap="none" spc="0" normalizeH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 trăm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H</a:t>
            </a: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àng</a:t>
            </a:r>
            <a:r>
              <a:rPr kumimoji="0" lang="en" sz="4000" b="1" i="0" u="none" strike="noStrike" kern="0" cap="none" spc="0" normalizeH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 nghìn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H</a:t>
            </a: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àng</a:t>
            </a:r>
            <a:r>
              <a:rPr kumimoji="0" lang="en" sz="4000" b="1" i="0" u="none" strike="noStrike" kern="0" cap="none" spc="0" normalizeH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 chục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93311" y="1442758"/>
            <a:ext cx="2938527" cy="204843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96B9813-63D6-DB1D-5512-D0EC672EA2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19140" y="2629908"/>
            <a:ext cx="7078069" cy="310313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A6E3707-39A1-C637-06DF-29391EBCA8EA}"/>
              </a:ext>
            </a:extLst>
          </p:cNvPr>
          <p:cNvSpPr txBox="1"/>
          <p:nvPr/>
        </p:nvSpPr>
        <p:spPr>
          <a:xfrm>
            <a:off x="916805" y="2480709"/>
            <a:ext cx="1007504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algn="just">
              <a:spcBef>
                <a:spcPts val="1200"/>
              </a:spcBef>
            </a:pPr>
            <a:r>
              <a:rPr lang="vi-VN" sz="3200" b="1" dirty="0">
                <a:solidFill>
                  <a:srgbClr val="0033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Tính nhẩm được phép cộng các số tròn nghìn, tròn chục nghìn trong phạm vi 100 000.</a:t>
            </a:r>
            <a:endParaRPr lang="en-US" sz="3200" b="1" i="1" dirty="0">
              <a:solidFill>
                <a:srgbClr val="00339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717B61D-A1E4-EE1A-D372-3DDD482C1E2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5872" y="1773646"/>
            <a:ext cx="467048" cy="46704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9F4A97F-E63D-8F0F-D2D4-E53B0E875D8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9197" y="2570621"/>
            <a:ext cx="467048" cy="46704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5F7A79B-A075-08AD-4A39-323281E2BDFD}"/>
              </a:ext>
            </a:extLst>
          </p:cNvPr>
          <p:cNvSpPr txBox="1"/>
          <p:nvPr/>
        </p:nvSpPr>
        <p:spPr>
          <a:xfrm>
            <a:off x="1001268" y="1753871"/>
            <a:ext cx="96191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algn="just">
              <a:spcBef>
                <a:spcPts val="1200"/>
              </a:spcBef>
            </a:pPr>
            <a:r>
              <a:rPr lang="vi-VN" sz="3200" b="1" dirty="0">
                <a:solidFill>
                  <a:srgbClr val="0033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Thực hiện được phép cộng trong phạm vi 100 000.</a:t>
            </a:r>
            <a:endParaRPr lang="en-US" sz="3200" b="1" dirty="0">
              <a:solidFill>
                <a:srgbClr val="00339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" name="Picture 11" descr="Shape, rectangle&#10;&#10;Description automatically generated">
            <a:extLst>
              <a:ext uri="{FF2B5EF4-FFF2-40B4-BE49-F238E27FC236}">
                <a16:creationId xmlns:a16="http://schemas.microsoft.com/office/drawing/2014/main" id="{0895FE00-972A-4CD0-C7E6-FDC435DC69C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4568" y="580322"/>
            <a:ext cx="5298954" cy="1052587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46E0757-9802-D8F5-A078-6F4B995C1970}"/>
              </a:ext>
            </a:extLst>
          </p:cNvPr>
          <p:cNvSpPr txBox="1"/>
          <p:nvPr/>
        </p:nvSpPr>
        <p:spPr>
          <a:xfrm>
            <a:off x="3657600" y="771708"/>
            <a:ext cx="44291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Yêu</a:t>
            </a:r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cầu</a:t>
            </a:r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cần</a:t>
            </a:r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đạt</a:t>
            </a:r>
            <a:endParaRPr lang="en-US" sz="3600" b="1" dirty="0">
              <a:ln w="9525">
                <a:solidFill>
                  <a:schemeClr val="bg1"/>
                </a:solidFill>
                <a:prstDash val="solid"/>
              </a:ln>
              <a:solidFill>
                <a:srgbClr val="00206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031CA281-FEA6-8A37-45BA-892E8B15EE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60514" y="499224"/>
            <a:ext cx="1205005" cy="120500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F0E7346-FABB-E0ED-13BF-1097B1E0A74E}"/>
              </a:ext>
            </a:extLst>
          </p:cNvPr>
          <p:cNvSpPr txBox="1"/>
          <p:nvPr/>
        </p:nvSpPr>
        <p:spPr>
          <a:xfrm>
            <a:off x="916805" y="3680859"/>
            <a:ext cx="1007504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algn="just">
              <a:spcBef>
                <a:spcPts val="1200"/>
              </a:spcBef>
            </a:pPr>
            <a:r>
              <a:rPr lang="vi-VN" sz="3200" b="1" dirty="0">
                <a:solidFill>
                  <a:srgbClr val="0033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 được bài toán thực tế liên quan đến phép cộng trong phạm vi 100 000.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478FB3C-899F-52F9-9220-F7D139AE414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9197" y="3770771"/>
            <a:ext cx="467048" cy="4670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13" grpId="0"/>
      <p:bldP spid="1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5236AFA-5D16-DE87-C58B-7BD39C523BF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32202" y="518026"/>
            <a:ext cx="8260796" cy="3078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729708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Office 主题">
  <a:themeElements>
    <a:clrScheme name="自定义 10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C85100"/>
      </a:accent1>
      <a:accent2>
        <a:srgbClr val="FCA32C"/>
      </a:accent2>
      <a:accent3>
        <a:srgbClr val="C85100"/>
      </a:accent3>
      <a:accent4>
        <a:srgbClr val="FCA32C"/>
      </a:accent4>
      <a:accent5>
        <a:srgbClr val="C85100"/>
      </a:accent5>
      <a:accent6>
        <a:srgbClr val="FCA32C"/>
      </a:accent6>
      <a:hlink>
        <a:srgbClr val="C85100"/>
      </a:hlink>
      <a:folHlink>
        <a:srgbClr val="FCA32C"/>
      </a:folHlink>
    </a:clrScheme>
    <a:fontScheme name="自定义 1">
      <a:majorFont>
        <a:latin typeface="Arial Black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Printable Number Sense Activities for Pre-K by Slidesgo">
  <a:themeElements>
    <a:clrScheme name="Simple Light">
      <a:dk1>
        <a:srgbClr val="EFEFEF"/>
      </a:dk1>
      <a:lt1>
        <a:srgbClr val="FFFFFF"/>
      </a:lt1>
      <a:dk2>
        <a:srgbClr val="6B4C6D"/>
      </a:dk2>
      <a:lt2>
        <a:srgbClr val="B64BA7"/>
      </a:lt2>
      <a:accent1>
        <a:srgbClr val="FF828A"/>
      </a:accent1>
      <a:accent2>
        <a:srgbClr val="85E2E6"/>
      </a:accent2>
      <a:accent3>
        <a:srgbClr val="B2B911"/>
      </a:accent3>
      <a:accent4>
        <a:srgbClr val="E1F337"/>
      </a:accent4>
      <a:accent5>
        <a:srgbClr val="A77644"/>
      </a:accent5>
      <a:accent6>
        <a:srgbClr val="FFC73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5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hkjjmnf">
      <a:majorFont>
        <a:latin typeface="字魂59号-创粗黑"/>
        <a:ea typeface="字魂59号-创粗黑"/>
        <a:cs typeface=""/>
      </a:majorFont>
      <a:minorFont>
        <a:latin typeface="字魂59号-创粗黑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71</TotalTime>
  <Words>675</Words>
  <Application>Microsoft Office PowerPoint</Application>
  <PresentationFormat>Widescreen</PresentationFormat>
  <Paragraphs>143</Paragraphs>
  <Slides>36</Slides>
  <Notes>26</Notes>
  <HiddenSlides>0</HiddenSlides>
  <MMClips>2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36</vt:i4>
      </vt:variant>
    </vt:vector>
  </HeadingPairs>
  <TitlesOfParts>
    <vt:vector size="61" baseType="lpstr">
      <vt:lpstr>#9Slide02 Noi dung dai</vt:lpstr>
      <vt:lpstr>#9Slide02 Tieu de dai</vt:lpstr>
      <vt:lpstr>Balsamiq Sans</vt:lpstr>
      <vt:lpstr>等线</vt:lpstr>
      <vt:lpstr>Love Ya Like A Sister</vt:lpstr>
      <vt:lpstr>Luckiest Guy</vt:lpstr>
      <vt:lpstr>字魂59号-创粗黑</vt:lpstr>
      <vt:lpstr>Arial</vt:lpstr>
      <vt:lpstr>Bebas Neue</vt:lpstr>
      <vt:lpstr>Calibri</vt:lpstr>
      <vt:lpstr>Calibri Light</vt:lpstr>
      <vt:lpstr>Cambria Math</vt:lpstr>
      <vt:lpstr>Coiny</vt:lpstr>
      <vt:lpstr>iCiel Crocante</vt:lpstr>
      <vt:lpstr>Karla</vt:lpstr>
      <vt:lpstr>Montserrat Medium</vt:lpstr>
      <vt:lpstr>Nunito</vt:lpstr>
      <vt:lpstr>Office 主题</vt:lpstr>
      <vt:lpstr>Printable Number Sense Activities for Pre-K by Slidesgo</vt:lpstr>
      <vt:lpstr>Craft With Numbers by Slidesgo</vt:lpstr>
      <vt:lpstr>1_Office Theme</vt:lpstr>
      <vt:lpstr>The Jungle Agency by Slidesgo</vt:lpstr>
      <vt:lpstr>2_Office Theme</vt:lpstr>
      <vt:lpstr>第一PPT，www.1ppt.com</vt:lpstr>
      <vt:lpstr>1_Custom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36</cp:revision>
  <dcterms:created xsi:type="dcterms:W3CDTF">2023-02-04T23:13:20Z</dcterms:created>
  <dcterms:modified xsi:type="dcterms:W3CDTF">2024-03-18T08:30:46Z</dcterms:modified>
</cp:coreProperties>
</file>